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64" r:id="rId3"/>
    <p:sldId id="293" r:id="rId4"/>
    <p:sldId id="266" r:id="rId5"/>
    <p:sldId id="281" r:id="rId6"/>
    <p:sldId id="295" r:id="rId7"/>
    <p:sldId id="296" r:id="rId8"/>
    <p:sldId id="297" r:id="rId9"/>
    <p:sldId id="299" r:id="rId10"/>
    <p:sldId id="291" r:id="rId11"/>
    <p:sldId id="290" r:id="rId12"/>
    <p:sldId id="298" r:id="rId13"/>
    <p:sldId id="292" r:id="rId14"/>
    <p:sldId id="294" r:id="rId15"/>
    <p:sldId id="300" r:id="rId16"/>
    <p:sldId id="277" r:id="rId17"/>
    <p:sldId id="302" r:id="rId18"/>
    <p:sldId id="303" r:id="rId19"/>
    <p:sldId id="267" r:id="rId20"/>
    <p:sldId id="273" r:id="rId21"/>
    <p:sldId id="270" r:id="rId22"/>
    <p:sldId id="304" r:id="rId23"/>
    <p:sldId id="289" r:id="rId24"/>
    <p:sldId id="262" r:id="rId25"/>
    <p:sldId id="278" r:id="rId26"/>
    <p:sldId id="301" r:id="rId27"/>
  </p:sldIdLst>
  <p:sldSz cx="18300700" cy="10299700"/>
  <p:notesSz cx="18300700" cy="1029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7A31D"/>
    <a:srgbClr val="190B55"/>
    <a:srgbClr val="0B075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83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66375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FB20F1-FD12-49B6-967F-E39C6A6227D9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8175" y="773113"/>
            <a:ext cx="6864350" cy="386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0388" y="4892675"/>
            <a:ext cx="14639925" cy="46339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66375" y="9782175"/>
            <a:ext cx="7929563" cy="5159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2A68F-EBEE-4687-BEBC-94A970557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A12025-114F-40CB-8F33-B15B53954BEE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F08177-B8B1-4065-9707-5FDDA4FE03E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0EEFDD-E317-4509-A442-4E708A1ED67C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/>
          <a:lstStyle>
            <a:lvl1pPr>
              <a:defRPr sz="4850" b="0" i="0">
                <a:solidFill>
                  <a:srgbClr val="332C2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/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F90C-A27C-4C54-8DE1-1037BE21D0AF}" type="datetime1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FA90-72ED-42D6-9E26-7679341E8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50" b="0" i="0">
                <a:solidFill>
                  <a:srgbClr val="332C2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38B29-3514-41DB-8336-24571D5B0CC4}" type="datetime1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88C7-4BBE-4E1B-8913-1E3B36505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50" b="0" i="0">
                <a:solidFill>
                  <a:srgbClr val="332C2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83E7-9CE6-4E24-8128-F14E62C33FAB}" type="datetime1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E9336-0AD8-4009-944D-B163CF056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50" b="0" i="0">
                <a:solidFill>
                  <a:srgbClr val="332C2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FF368-5D2B-44F8-899D-8CE73CFFED2B}" type="datetime1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DF058-965A-4B85-BF9B-18CC80652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E1D83-EF47-428D-B715-1B47FACEA815}" type="datetime1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9C96-888C-4830-A006-B62C125C0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g object 16"/>
          <p:cNvSpPr>
            <a:spLocks noChangeArrowheads="1"/>
          </p:cNvSpPr>
          <p:nvPr/>
        </p:nvSpPr>
        <p:spPr bwMode="auto">
          <a:xfrm>
            <a:off x="0" y="0"/>
            <a:ext cx="18288000" cy="10287000"/>
          </a:xfrm>
          <a:custGeom>
            <a:avLst/>
            <a:gdLst>
              <a:gd name="T0" fmla="*/ 18288000 w 18288000"/>
              <a:gd name="T1" fmla="*/ 0 h 10287000"/>
              <a:gd name="T2" fmla="*/ 0 w 18288000"/>
              <a:gd name="T3" fmla="*/ 0 h 10287000"/>
              <a:gd name="T4" fmla="*/ 0 w 18288000"/>
              <a:gd name="T5" fmla="*/ 10287000 h 10287000"/>
              <a:gd name="T6" fmla="*/ 18288000 w 18288000"/>
              <a:gd name="T7" fmla="*/ 10287000 h 10287000"/>
              <a:gd name="T8" fmla="*/ 18288000 w 18288000"/>
              <a:gd name="T9" fmla="*/ 0 h 10287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88000"/>
              <a:gd name="T16" fmla="*/ 0 h 10287000"/>
              <a:gd name="T17" fmla="*/ 18288000 w 18288000"/>
              <a:gd name="T18" fmla="*/ 10287000 h 10287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9088" y="1468438"/>
            <a:ext cx="15501937" cy="809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rgbClr val="332C2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5813" y="3414713"/>
            <a:ext cx="7326312" cy="3427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1029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223000" y="9578975"/>
            <a:ext cx="5854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Holder 5"/>
          <p:cNvSpPr>
            <a:spLocks noGrp="1"/>
          </p:cNvSpPr>
          <p:nvPr>
            <p:ph type="dt" sz="half" idx="6"/>
          </p:nvPr>
        </p:nvSpPr>
        <p:spPr bwMode="auto">
          <a:xfrm>
            <a:off x="914400" y="9578975"/>
            <a:ext cx="4210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317428-46E7-4E1A-B150-4A3DE94A288F}" type="datetime1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1031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3176250" y="9578975"/>
            <a:ext cx="4210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32CE5D-F85E-4C80-88CB-61894C495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rsinghindia.com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brsinghindi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wmf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50"/>
            <a:ext cx="664845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object 2"/>
          <p:cNvSpPr>
            <a:spLocks noChangeArrowheads="1"/>
          </p:cNvSpPr>
          <p:nvPr/>
        </p:nvSpPr>
        <p:spPr bwMode="auto">
          <a:xfrm>
            <a:off x="15341600" y="7929563"/>
            <a:ext cx="2946400" cy="2357437"/>
          </a:xfrm>
          <a:custGeom>
            <a:avLst/>
            <a:gdLst>
              <a:gd name="T0" fmla="*/ 2900460 w 2947669"/>
              <a:gd name="T1" fmla="*/ 8914 h 2357754"/>
              <a:gd name="T2" fmla="*/ 2802390 w 2947669"/>
              <a:gd name="T3" fmla="*/ 34746 h 2357754"/>
              <a:gd name="T4" fmla="*/ 2707545 w 2947669"/>
              <a:gd name="T5" fmla="*/ 64308 h 2357754"/>
              <a:gd name="T6" fmla="*/ 2615772 w 2947669"/>
              <a:gd name="T7" fmla="*/ 97434 h 2357754"/>
              <a:gd name="T8" fmla="*/ 2526941 w 2947669"/>
              <a:gd name="T9" fmla="*/ 133953 h 2357754"/>
              <a:gd name="T10" fmla="*/ 2440894 w 2947669"/>
              <a:gd name="T11" fmla="*/ 173705 h 2357754"/>
              <a:gd name="T12" fmla="*/ 2357502 w 2947669"/>
              <a:gd name="T13" fmla="*/ 216518 h 2357754"/>
              <a:gd name="T14" fmla="*/ 2276616 w 2947669"/>
              <a:gd name="T15" fmla="*/ 262232 h 2357754"/>
              <a:gd name="T16" fmla="*/ 2198090 w 2947669"/>
              <a:gd name="T17" fmla="*/ 310676 h 2357754"/>
              <a:gd name="T18" fmla="*/ 2121783 w 2947669"/>
              <a:gd name="T19" fmla="*/ 361689 h 2357754"/>
              <a:gd name="T20" fmla="*/ 2047554 w 2947669"/>
              <a:gd name="T21" fmla="*/ 415106 h 2357754"/>
              <a:gd name="T22" fmla="*/ 1975255 w 2947669"/>
              <a:gd name="T23" fmla="*/ 470762 h 2357754"/>
              <a:gd name="T24" fmla="*/ 1904747 w 2947669"/>
              <a:gd name="T25" fmla="*/ 528483 h 2357754"/>
              <a:gd name="T26" fmla="*/ 1835886 w 2947669"/>
              <a:gd name="T27" fmla="*/ 588111 h 2357754"/>
              <a:gd name="T28" fmla="*/ 1768528 w 2947669"/>
              <a:gd name="T29" fmla="*/ 649481 h 2357754"/>
              <a:gd name="T30" fmla="*/ 1702531 w 2947669"/>
              <a:gd name="T31" fmla="*/ 712419 h 2357754"/>
              <a:gd name="T32" fmla="*/ 1637751 w 2947669"/>
              <a:gd name="T33" fmla="*/ 776767 h 2357754"/>
              <a:gd name="T34" fmla="*/ 1574043 w 2947669"/>
              <a:gd name="T35" fmla="*/ 842363 h 2357754"/>
              <a:gd name="T36" fmla="*/ 1511267 w 2947669"/>
              <a:gd name="T37" fmla="*/ 909031 h 2357754"/>
              <a:gd name="T38" fmla="*/ 1449279 w 2947669"/>
              <a:gd name="T39" fmla="*/ 976608 h 2357754"/>
              <a:gd name="T40" fmla="*/ 1387933 w 2947669"/>
              <a:gd name="T41" fmla="*/ 1044931 h 2357754"/>
              <a:gd name="T42" fmla="*/ 1327091 w 2947669"/>
              <a:gd name="T43" fmla="*/ 1113838 h 2357754"/>
              <a:gd name="T44" fmla="*/ 1266607 w 2947669"/>
              <a:gd name="T45" fmla="*/ 1183159 h 2357754"/>
              <a:gd name="T46" fmla="*/ 1206336 w 2947669"/>
              <a:gd name="T47" fmla="*/ 1252724 h 2357754"/>
              <a:gd name="T48" fmla="*/ 1146131 w 2947669"/>
              <a:gd name="T49" fmla="*/ 1322375 h 2357754"/>
              <a:gd name="T50" fmla="*/ 1085848 w 2947669"/>
              <a:gd name="T51" fmla="*/ 1391945 h 2357754"/>
              <a:gd name="T52" fmla="*/ 1025350 w 2947669"/>
              <a:gd name="T53" fmla="*/ 1461260 h 2357754"/>
              <a:gd name="T54" fmla="*/ 964496 w 2947669"/>
              <a:gd name="T55" fmla="*/ 1530167 h 2357754"/>
              <a:gd name="T56" fmla="*/ 903141 w 2947669"/>
              <a:gd name="T57" fmla="*/ 1598493 h 2357754"/>
              <a:gd name="T58" fmla="*/ 841144 w 2947669"/>
              <a:gd name="T59" fmla="*/ 1666073 h 2357754"/>
              <a:gd name="T60" fmla="*/ 778360 w 2947669"/>
              <a:gd name="T61" fmla="*/ 1732742 h 2357754"/>
              <a:gd name="T62" fmla="*/ 714647 w 2947669"/>
              <a:gd name="T63" fmla="*/ 1798332 h 2357754"/>
              <a:gd name="T64" fmla="*/ 649861 w 2947669"/>
              <a:gd name="T65" fmla="*/ 1862680 h 2357754"/>
              <a:gd name="T66" fmla="*/ 583858 w 2947669"/>
              <a:gd name="T67" fmla="*/ 1925624 h 2357754"/>
              <a:gd name="T68" fmla="*/ 516495 w 2947669"/>
              <a:gd name="T69" fmla="*/ 1986989 h 2357754"/>
              <a:gd name="T70" fmla="*/ 447631 w 2947669"/>
              <a:gd name="T71" fmla="*/ 2046618 h 2357754"/>
              <a:gd name="T72" fmla="*/ 377121 w 2947669"/>
              <a:gd name="T73" fmla="*/ 2104341 h 2357754"/>
              <a:gd name="T74" fmla="*/ 304823 w 2947669"/>
              <a:gd name="T75" fmla="*/ 2159994 h 2357754"/>
              <a:gd name="T76" fmla="*/ 230594 w 2947669"/>
              <a:gd name="T77" fmla="*/ 2213410 h 2357754"/>
              <a:gd name="T78" fmla="*/ 154285 w 2947669"/>
              <a:gd name="T79" fmla="*/ 2264424 h 2357754"/>
              <a:gd name="T80" fmla="*/ 75759 w 2947669"/>
              <a:gd name="T81" fmla="*/ 2312871 h 2357754"/>
              <a:gd name="T82" fmla="*/ 0 w 2947669"/>
              <a:gd name="T83" fmla="*/ 2355753 h 23577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47669"/>
              <a:gd name="T127" fmla="*/ 0 h 2357754"/>
              <a:gd name="T128" fmla="*/ 2947669 w 2947669"/>
              <a:gd name="T129" fmla="*/ 2357754 h 23577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47669" h="2357754">
                <a:moveTo>
                  <a:pt x="2947150" y="0"/>
                </a:moveTo>
                <a:lnTo>
                  <a:pt x="2907962" y="8920"/>
                </a:lnTo>
                <a:lnTo>
                  <a:pt x="2858388" y="21372"/>
                </a:lnTo>
                <a:lnTo>
                  <a:pt x="2809639" y="34776"/>
                </a:lnTo>
                <a:lnTo>
                  <a:pt x="2761698" y="49113"/>
                </a:lnTo>
                <a:lnTo>
                  <a:pt x="2714546" y="64362"/>
                </a:lnTo>
                <a:lnTo>
                  <a:pt x="2668165" y="80502"/>
                </a:lnTo>
                <a:lnTo>
                  <a:pt x="2622539" y="97512"/>
                </a:lnTo>
                <a:lnTo>
                  <a:pt x="2577648" y="115372"/>
                </a:lnTo>
                <a:lnTo>
                  <a:pt x="2533474" y="134061"/>
                </a:lnTo>
                <a:lnTo>
                  <a:pt x="2490001" y="153558"/>
                </a:lnTo>
                <a:lnTo>
                  <a:pt x="2447209" y="173843"/>
                </a:lnTo>
                <a:lnTo>
                  <a:pt x="2405082" y="194894"/>
                </a:lnTo>
                <a:lnTo>
                  <a:pt x="2363600" y="216692"/>
                </a:lnTo>
                <a:lnTo>
                  <a:pt x="2322746" y="239215"/>
                </a:lnTo>
                <a:lnTo>
                  <a:pt x="2282503" y="262442"/>
                </a:lnTo>
                <a:lnTo>
                  <a:pt x="2242851" y="286353"/>
                </a:lnTo>
                <a:lnTo>
                  <a:pt x="2203774" y="310928"/>
                </a:lnTo>
                <a:lnTo>
                  <a:pt x="2165253" y="336144"/>
                </a:lnTo>
                <a:lnTo>
                  <a:pt x="2127270" y="361983"/>
                </a:lnTo>
                <a:lnTo>
                  <a:pt x="2089808" y="388422"/>
                </a:lnTo>
                <a:lnTo>
                  <a:pt x="2052848" y="415442"/>
                </a:lnTo>
                <a:lnTo>
                  <a:pt x="2016372" y="443021"/>
                </a:lnTo>
                <a:lnTo>
                  <a:pt x="1980363" y="471140"/>
                </a:lnTo>
                <a:lnTo>
                  <a:pt x="1944803" y="499776"/>
                </a:lnTo>
                <a:lnTo>
                  <a:pt x="1909673" y="528909"/>
                </a:lnTo>
                <a:lnTo>
                  <a:pt x="1874956" y="558519"/>
                </a:lnTo>
                <a:lnTo>
                  <a:pt x="1840634" y="588585"/>
                </a:lnTo>
                <a:lnTo>
                  <a:pt x="1806688" y="619087"/>
                </a:lnTo>
                <a:lnTo>
                  <a:pt x="1773102" y="650003"/>
                </a:lnTo>
                <a:lnTo>
                  <a:pt x="1739856" y="681312"/>
                </a:lnTo>
                <a:lnTo>
                  <a:pt x="1706933" y="712995"/>
                </a:lnTo>
                <a:lnTo>
                  <a:pt x="1674316" y="745029"/>
                </a:lnTo>
                <a:lnTo>
                  <a:pt x="1641985" y="777396"/>
                </a:lnTo>
                <a:lnTo>
                  <a:pt x="1609924" y="810073"/>
                </a:lnTo>
                <a:lnTo>
                  <a:pt x="1578113" y="843041"/>
                </a:lnTo>
                <a:lnTo>
                  <a:pt x="1546536" y="876277"/>
                </a:lnTo>
                <a:lnTo>
                  <a:pt x="1515175" y="909763"/>
                </a:lnTo>
                <a:lnTo>
                  <a:pt x="1484011" y="943476"/>
                </a:lnTo>
                <a:lnTo>
                  <a:pt x="1453026" y="977397"/>
                </a:lnTo>
                <a:lnTo>
                  <a:pt x="1422202" y="1011504"/>
                </a:lnTo>
                <a:lnTo>
                  <a:pt x="1391523" y="1045777"/>
                </a:lnTo>
                <a:lnTo>
                  <a:pt x="1360969" y="1080195"/>
                </a:lnTo>
                <a:lnTo>
                  <a:pt x="1330522" y="1114738"/>
                </a:lnTo>
                <a:lnTo>
                  <a:pt x="1300165" y="1149384"/>
                </a:lnTo>
                <a:lnTo>
                  <a:pt x="1269880" y="1184113"/>
                </a:lnTo>
                <a:lnTo>
                  <a:pt x="1239649" y="1218904"/>
                </a:lnTo>
                <a:lnTo>
                  <a:pt x="1209454" y="1253737"/>
                </a:lnTo>
                <a:lnTo>
                  <a:pt x="1179276" y="1288590"/>
                </a:lnTo>
                <a:lnTo>
                  <a:pt x="1149093" y="1323443"/>
                </a:lnTo>
                <a:lnTo>
                  <a:pt x="1118891" y="1358276"/>
                </a:lnTo>
                <a:lnTo>
                  <a:pt x="1088654" y="1393067"/>
                </a:lnTo>
                <a:lnTo>
                  <a:pt x="1058363" y="1427796"/>
                </a:lnTo>
                <a:lnTo>
                  <a:pt x="1028001" y="1462442"/>
                </a:lnTo>
                <a:lnTo>
                  <a:pt x="997549" y="1496984"/>
                </a:lnTo>
                <a:lnTo>
                  <a:pt x="966990" y="1531403"/>
                </a:lnTo>
                <a:lnTo>
                  <a:pt x="936305" y="1565676"/>
                </a:lnTo>
                <a:lnTo>
                  <a:pt x="905477" y="1599783"/>
                </a:lnTo>
                <a:lnTo>
                  <a:pt x="874488" y="1633704"/>
                </a:lnTo>
                <a:lnTo>
                  <a:pt x="843319" y="1667417"/>
                </a:lnTo>
                <a:lnTo>
                  <a:pt x="811954" y="1700903"/>
                </a:lnTo>
                <a:lnTo>
                  <a:pt x="780373" y="1734140"/>
                </a:lnTo>
                <a:lnTo>
                  <a:pt x="748560" y="1767107"/>
                </a:lnTo>
                <a:lnTo>
                  <a:pt x="716495" y="1799784"/>
                </a:lnTo>
                <a:lnTo>
                  <a:pt x="684161" y="1832151"/>
                </a:lnTo>
                <a:lnTo>
                  <a:pt x="651541" y="1864186"/>
                </a:lnTo>
                <a:lnTo>
                  <a:pt x="618615" y="1895868"/>
                </a:lnTo>
                <a:lnTo>
                  <a:pt x="585367" y="1927178"/>
                </a:lnTo>
                <a:lnTo>
                  <a:pt x="551779" y="1958094"/>
                </a:lnTo>
                <a:lnTo>
                  <a:pt x="517831" y="1988595"/>
                </a:lnTo>
                <a:lnTo>
                  <a:pt x="483507" y="2018661"/>
                </a:lnTo>
                <a:lnTo>
                  <a:pt x="448789" y="2048272"/>
                </a:lnTo>
                <a:lnTo>
                  <a:pt x="413658" y="2077405"/>
                </a:lnTo>
                <a:lnTo>
                  <a:pt x="378096" y="2106042"/>
                </a:lnTo>
                <a:lnTo>
                  <a:pt x="342087" y="2134160"/>
                </a:lnTo>
                <a:lnTo>
                  <a:pt x="305610" y="2161739"/>
                </a:lnTo>
                <a:lnTo>
                  <a:pt x="268650" y="2188759"/>
                </a:lnTo>
                <a:lnTo>
                  <a:pt x="231188" y="2215199"/>
                </a:lnTo>
                <a:lnTo>
                  <a:pt x="193205" y="2241037"/>
                </a:lnTo>
                <a:lnTo>
                  <a:pt x="154684" y="2266254"/>
                </a:lnTo>
                <a:lnTo>
                  <a:pt x="115608" y="2290829"/>
                </a:lnTo>
                <a:lnTo>
                  <a:pt x="75957" y="2314740"/>
                </a:lnTo>
                <a:lnTo>
                  <a:pt x="35714" y="2337967"/>
                </a:lnTo>
                <a:lnTo>
                  <a:pt x="0" y="2357658"/>
                </a:lnTo>
              </a:path>
            </a:pathLst>
          </a:custGeom>
          <a:noFill/>
          <a:ln w="25012">
            <a:solidFill>
              <a:srgbClr val="332C2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052" name="object 3"/>
          <p:cNvGrpSpPr>
            <a:grpSpLocks/>
          </p:cNvGrpSpPr>
          <p:nvPr/>
        </p:nvGrpSpPr>
        <p:grpSpPr bwMode="auto">
          <a:xfrm>
            <a:off x="-12700" y="-12700"/>
            <a:ext cx="18300700" cy="2339975"/>
            <a:chOff x="-12506" y="-12505"/>
            <a:chExt cx="18300700" cy="2339340"/>
          </a:xfrm>
        </p:grpSpPr>
        <p:sp>
          <p:nvSpPr>
            <p:cNvPr id="2059" name="object 4"/>
            <p:cNvSpPr>
              <a:spLocks noChangeArrowheads="1"/>
            </p:cNvSpPr>
            <p:nvPr/>
          </p:nvSpPr>
          <p:spPr bwMode="auto">
            <a:xfrm>
              <a:off x="0" y="0"/>
              <a:ext cx="2740660" cy="2314575"/>
            </a:xfrm>
            <a:custGeom>
              <a:avLst/>
              <a:gdLst>
                <a:gd name="T0" fmla="*/ 2677092 w 2740660"/>
                <a:gd name="T1" fmla="*/ 32654 h 2314575"/>
                <a:gd name="T2" fmla="*/ 2595994 w 2740660"/>
                <a:gd name="T3" fmla="*/ 78404 h 2314575"/>
                <a:gd name="T4" fmla="*/ 2517266 w 2740660"/>
                <a:gd name="T5" fmla="*/ 126889 h 2314575"/>
                <a:gd name="T6" fmla="*/ 2440760 w 2740660"/>
                <a:gd name="T7" fmla="*/ 177945 h 2314575"/>
                <a:gd name="T8" fmla="*/ 2366336 w 2740660"/>
                <a:gd name="T9" fmla="*/ 231404 h 2314575"/>
                <a:gd name="T10" fmla="*/ 2293850 w 2740660"/>
                <a:gd name="T11" fmla="*/ 287101 h 2314575"/>
                <a:gd name="T12" fmla="*/ 2223158 w 2740660"/>
                <a:gd name="T13" fmla="*/ 344870 h 2314575"/>
                <a:gd name="T14" fmla="*/ 2154116 w 2740660"/>
                <a:gd name="T15" fmla="*/ 404546 h 2314575"/>
                <a:gd name="T16" fmla="*/ 2086582 w 2740660"/>
                <a:gd name="T17" fmla="*/ 465963 h 2314575"/>
                <a:gd name="T18" fmla="*/ 2020411 w 2740660"/>
                <a:gd name="T19" fmla="*/ 528955 h 2314575"/>
                <a:gd name="T20" fmla="*/ 1955460 w 2740660"/>
                <a:gd name="T21" fmla="*/ 593356 h 2314575"/>
                <a:gd name="T22" fmla="*/ 1891585 w 2740660"/>
                <a:gd name="T23" fmla="*/ 659000 h 2314575"/>
                <a:gd name="T24" fmla="*/ 1828643 w 2740660"/>
                <a:gd name="T25" fmla="*/ 725722 h 2314575"/>
                <a:gd name="T26" fmla="*/ 1766490 w 2740660"/>
                <a:gd name="T27" fmla="*/ 793356 h 2314575"/>
                <a:gd name="T28" fmla="*/ 1704984 w 2740660"/>
                <a:gd name="T29" fmla="*/ 861735 h 2314575"/>
                <a:gd name="T30" fmla="*/ 1643979 w 2740660"/>
                <a:gd name="T31" fmla="*/ 930695 h 2314575"/>
                <a:gd name="T32" fmla="*/ 1583334 w 2740660"/>
                <a:gd name="T33" fmla="*/ 1000070 h 2314575"/>
                <a:gd name="T34" fmla="*/ 1522903 w 2740660"/>
                <a:gd name="T35" fmla="*/ 1069697 h 2314575"/>
                <a:gd name="T36" fmla="*/ 1462545 w 2740660"/>
                <a:gd name="T37" fmla="*/ 1139404 h 2314575"/>
                <a:gd name="T38" fmla="*/ 1402115 w 2740660"/>
                <a:gd name="T39" fmla="*/ 1209028 h 2314575"/>
                <a:gd name="T40" fmla="*/ 1341470 w 2740660"/>
                <a:gd name="T41" fmla="*/ 1278404 h 2314575"/>
                <a:gd name="T42" fmla="*/ 1280466 w 2740660"/>
                <a:gd name="T43" fmla="*/ 1347365 h 2314575"/>
                <a:gd name="T44" fmla="*/ 1218959 w 2740660"/>
                <a:gd name="T45" fmla="*/ 1415746 h 2314575"/>
                <a:gd name="T46" fmla="*/ 1156807 w 2740660"/>
                <a:gd name="T47" fmla="*/ 1483380 h 2314575"/>
                <a:gd name="T48" fmla="*/ 1093865 w 2740660"/>
                <a:gd name="T49" fmla="*/ 1550103 h 2314575"/>
                <a:gd name="T50" fmla="*/ 1029991 w 2740660"/>
                <a:gd name="T51" fmla="*/ 1615748 h 2314575"/>
                <a:gd name="T52" fmla="*/ 965040 w 2740660"/>
                <a:gd name="T53" fmla="*/ 1680150 h 2314575"/>
                <a:gd name="T54" fmla="*/ 898869 w 2740660"/>
                <a:gd name="T55" fmla="*/ 1743142 h 2314575"/>
                <a:gd name="T56" fmla="*/ 831334 w 2740660"/>
                <a:gd name="T57" fmla="*/ 1804559 h 2314575"/>
                <a:gd name="T58" fmla="*/ 762293 w 2740660"/>
                <a:gd name="T59" fmla="*/ 1864236 h 2314575"/>
                <a:gd name="T60" fmla="*/ 691600 w 2740660"/>
                <a:gd name="T61" fmla="*/ 1922006 h 2314575"/>
                <a:gd name="T62" fmla="*/ 619114 w 2740660"/>
                <a:gd name="T63" fmla="*/ 1977703 h 2314575"/>
                <a:gd name="T64" fmla="*/ 544691 w 2740660"/>
                <a:gd name="T65" fmla="*/ 2031163 h 2314575"/>
                <a:gd name="T66" fmla="*/ 468186 w 2740660"/>
                <a:gd name="T67" fmla="*/ 2082218 h 2314575"/>
                <a:gd name="T68" fmla="*/ 389456 w 2740660"/>
                <a:gd name="T69" fmla="*/ 2130701 h 2314575"/>
                <a:gd name="T70" fmla="*/ 308359 w 2740660"/>
                <a:gd name="T71" fmla="*/ 2176451 h 2314575"/>
                <a:gd name="T72" fmla="*/ 224749 w 2740660"/>
                <a:gd name="T73" fmla="*/ 2219299 h 2314575"/>
                <a:gd name="T74" fmla="*/ 138485 w 2740660"/>
                <a:gd name="T75" fmla="*/ 2259081 h 2314575"/>
                <a:gd name="T76" fmla="*/ 49421 w 2740660"/>
                <a:gd name="T77" fmla="*/ 2295631 h 2314575"/>
                <a:gd name="T78" fmla="*/ 0 w 2740660"/>
                <a:gd name="T79" fmla="*/ 2313961 h 23145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40660"/>
                <a:gd name="T121" fmla="*/ 0 h 2314575"/>
                <a:gd name="T122" fmla="*/ 2740660 w 2740660"/>
                <a:gd name="T123" fmla="*/ 2314575 h 23145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40660" h="2314575">
                  <a:moveTo>
                    <a:pt x="2740302" y="0"/>
                  </a:moveTo>
                  <a:lnTo>
                    <a:pt x="2677093" y="32654"/>
                  </a:lnTo>
                  <a:lnTo>
                    <a:pt x="2636239" y="55177"/>
                  </a:lnTo>
                  <a:lnTo>
                    <a:pt x="2595995" y="78404"/>
                  </a:lnTo>
                  <a:lnTo>
                    <a:pt x="2556344" y="102315"/>
                  </a:lnTo>
                  <a:lnTo>
                    <a:pt x="2517266" y="126889"/>
                  </a:lnTo>
                  <a:lnTo>
                    <a:pt x="2478744" y="152106"/>
                  </a:lnTo>
                  <a:lnTo>
                    <a:pt x="2440761" y="177945"/>
                  </a:lnTo>
                  <a:lnTo>
                    <a:pt x="2403298" y="204384"/>
                  </a:lnTo>
                  <a:lnTo>
                    <a:pt x="2366337" y="231404"/>
                  </a:lnTo>
                  <a:lnTo>
                    <a:pt x="2329861" y="258983"/>
                  </a:lnTo>
                  <a:lnTo>
                    <a:pt x="2293851" y="287101"/>
                  </a:lnTo>
                  <a:lnTo>
                    <a:pt x="2258290" y="315737"/>
                  </a:lnTo>
                  <a:lnTo>
                    <a:pt x="2223159" y="344870"/>
                  </a:lnTo>
                  <a:lnTo>
                    <a:pt x="2188441" y="374480"/>
                  </a:lnTo>
                  <a:lnTo>
                    <a:pt x="2154117" y="404546"/>
                  </a:lnTo>
                  <a:lnTo>
                    <a:pt x="2120170" y="435047"/>
                  </a:lnTo>
                  <a:lnTo>
                    <a:pt x="2086582" y="465963"/>
                  </a:lnTo>
                  <a:lnTo>
                    <a:pt x="2053335" y="497272"/>
                  </a:lnTo>
                  <a:lnTo>
                    <a:pt x="2020411" y="528955"/>
                  </a:lnTo>
                  <a:lnTo>
                    <a:pt x="1987792" y="560989"/>
                  </a:lnTo>
                  <a:lnTo>
                    <a:pt x="1955460" y="593356"/>
                  </a:lnTo>
                  <a:lnTo>
                    <a:pt x="1923397" y="626033"/>
                  </a:lnTo>
                  <a:lnTo>
                    <a:pt x="1891585" y="659000"/>
                  </a:lnTo>
                  <a:lnTo>
                    <a:pt x="1860006" y="692237"/>
                  </a:lnTo>
                  <a:lnTo>
                    <a:pt x="1828643" y="725722"/>
                  </a:lnTo>
                  <a:lnTo>
                    <a:pt x="1797477" y="759435"/>
                  </a:lnTo>
                  <a:lnTo>
                    <a:pt x="1766490" y="793356"/>
                  </a:lnTo>
                  <a:lnTo>
                    <a:pt x="1735665" y="827463"/>
                  </a:lnTo>
                  <a:lnTo>
                    <a:pt x="1704984" y="861735"/>
                  </a:lnTo>
                  <a:lnTo>
                    <a:pt x="1674428" y="896153"/>
                  </a:lnTo>
                  <a:lnTo>
                    <a:pt x="1643979" y="930695"/>
                  </a:lnTo>
                  <a:lnTo>
                    <a:pt x="1613621" y="965341"/>
                  </a:lnTo>
                  <a:lnTo>
                    <a:pt x="1583334" y="1000070"/>
                  </a:lnTo>
                  <a:lnTo>
                    <a:pt x="1553100" y="1034861"/>
                  </a:lnTo>
                  <a:lnTo>
                    <a:pt x="1522903" y="1069693"/>
                  </a:lnTo>
                  <a:lnTo>
                    <a:pt x="1492724" y="1104546"/>
                  </a:lnTo>
                  <a:lnTo>
                    <a:pt x="1462545" y="1139400"/>
                  </a:lnTo>
                  <a:lnTo>
                    <a:pt x="1432348" y="1174233"/>
                  </a:lnTo>
                  <a:lnTo>
                    <a:pt x="1402115" y="1209024"/>
                  </a:lnTo>
                  <a:lnTo>
                    <a:pt x="1371828" y="1243753"/>
                  </a:lnTo>
                  <a:lnTo>
                    <a:pt x="1341470" y="1278400"/>
                  </a:lnTo>
                  <a:lnTo>
                    <a:pt x="1311021" y="1312943"/>
                  </a:lnTo>
                  <a:lnTo>
                    <a:pt x="1280466" y="1347361"/>
                  </a:lnTo>
                  <a:lnTo>
                    <a:pt x="1249784" y="1381634"/>
                  </a:lnTo>
                  <a:lnTo>
                    <a:pt x="1218959" y="1415742"/>
                  </a:lnTo>
                  <a:lnTo>
                    <a:pt x="1187973" y="1449663"/>
                  </a:lnTo>
                  <a:lnTo>
                    <a:pt x="1156807" y="1483376"/>
                  </a:lnTo>
                  <a:lnTo>
                    <a:pt x="1125444" y="1516862"/>
                  </a:lnTo>
                  <a:lnTo>
                    <a:pt x="1093865" y="1550099"/>
                  </a:lnTo>
                  <a:lnTo>
                    <a:pt x="1062054" y="1583067"/>
                  </a:lnTo>
                  <a:lnTo>
                    <a:pt x="1029991" y="1615744"/>
                  </a:lnTo>
                  <a:lnTo>
                    <a:pt x="997659" y="1648111"/>
                  </a:lnTo>
                  <a:lnTo>
                    <a:pt x="965040" y="1680146"/>
                  </a:lnTo>
                  <a:lnTo>
                    <a:pt x="932116" y="1711828"/>
                  </a:lnTo>
                  <a:lnTo>
                    <a:pt x="898869" y="1743138"/>
                  </a:lnTo>
                  <a:lnTo>
                    <a:pt x="865281" y="1774054"/>
                  </a:lnTo>
                  <a:lnTo>
                    <a:pt x="831334" y="1804555"/>
                  </a:lnTo>
                  <a:lnTo>
                    <a:pt x="797011" y="1834622"/>
                  </a:lnTo>
                  <a:lnTo>
                    <a:pt x="762293" y="1864232"/>
                  </a:lnTo>
                  <a:lnTo>
                    <a:pt x="727162" y="1893366"/>
                  </a:lnTo>
                  <a:lnTo>
                    <a:pt x="691600" y="1922002"/>
                  </a:lnTo>
                  <a:lnTo>
                    <a:pt x="655591" y="1950120"/>
                  </a:lnTo>
                  <a:lnTo>
                    <a:pt x="619114" y="1977699"/>
                  </a:lnTo>
                  <a:lnTo>
                    <a:pt x="582154" y="2004719"/>
                  </a:lnTo>
                  <a:lnTo>
                    <a:pt x="544691" y="2031159"/>
                  </a:lnTo>
                  <a:lnTo>
                    <a:pt x="506707" y="2056997"/>
                  </a:lnTo>
                  <a:lnTo>
                    <a:pt x="468186" y="2082214"/>
                  </a:lnTo>
                  <a:lnTo>
                    <a:pt x="429108" y="2106789"/>
                  </a:lnTo>
                  <a:lnTo>
                    <a:pt x="389456" y="2130700"/>
                  </a:lnTo>
                  <a:lnTo>
                    <a:pt x="349212" y="2153927"/>
                  </a:lnTo>
                  <a:lnTo>
                    <a:pt x="308359" y="2176450"/>
                  </a:lnTo>
                  <a:lnTo>
                    <a:pt x="266877" y="2198248"/>
                  </a:lnTo>
                  <a:lnTo>
                    <a:pt x="224749" y="2219299"/>
                  </a:lnTo>
                  <a:lnTo>
                    <a:pt x="181958" y="2239584"/>
                  </a:lnTo>
                  <a:lnTo>
                    <a:pt x="138485" y="2259081"/>
                  </a:lnTo>
                  <a:lnTo>
                    <a:pt x="94312" y="2277770"/>
                  </a:lnTo>
                  <a:lnTo>
                    <a:pt x="49421" y="2295630"/>
                  </a:lnTo>
                  <a:lnTo>
                    <a:pt x="3795" y="2312640"/>
                  </a:lnTo>
                  <a:lnTo>
                    <a:pt x="0" y="2313961"/>
                  </a:lnTo>
                </a:path>
              </a:pathLst>
            </a:custGeom>
            <a:noFill/>
            <a:ln w="25012">
              <a:solidFill>
                <a:srgbClr val="332C2C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0" name="object 5"/>
            <p:cNvSpPr>
              <a:spLocks noChangeArrowheads="1"/>
            </p:cNvSpPr>
            <p:nvPr/>
          </p:nvSpPr>
          <p:spPr bwMode="auto">
            <a:xfrm>
              <a:off x="10566" y="536308"/>
              <a:ext cx="18277840" cy="47625"/>
            </a:xfrm>
            <a:custGeom>
              <a:avLst/>
              <a:gdLst>
                <a:gd name="T0" fmla="*/ 18277408 w 18277840"/>
                <a:gd name="T1" fmla="*/ 0 h 47625"/>
                <a:gd name="T2" fmla="*/ 0 w 18277840"/>
                <a:gd name="T3" fmla="*/ 0 h 47625"/>
                <a:gd name="T4" fmla="*/ 0 w 18277840"/>
                <a:gd name="T5" fmla="*/ 47625 h 47625"/>
                <a:gd name="T6" fmla="*/ 18277408 w 18277840"/>
                <a:gd name="T7" fmla="*/ 47625 h 47625"/>
                <a:gd name="T8" fmla="*/ 18277408 w 18277840"/>
                <a:gd name="T9" fmla="*/ 0 h 476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77840"/>
                <a:gd name="T16" fmla="*/ 0 h 47625"/>
                <a:gd name="T17" fmla="*/ 18277840 w 18277840"/>
                <a:gd name="T18" fmla="*/ 47625 h 476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77840" h="47625">
                  <a:moveTo>
                    <a:pt x="18277421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77421" y="47625"/>
                  </a:lnTo>
                  <a:lnTo>
                    <a:pt x="18277421" y="0"/>
                  </a:lnTo>
                  <a:close/>
                </a:path>
              </a:pathLst>
            </a:custGeom>
            <a:solidFill>
              <a:srgbClr val="332C2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53" name="object 6"/>
          <p:cNvSpPr>
            <a:spLocks noChangeArrowheads="1"/>
          </p:cNvSpPr>
          <p:nvPr/>
        </p:nvSpPr>
        <p:spPr bwMode="auto">
          <a:xfrm>
            <a:off x="0" y="9755188"/>
            <a:ext cx="18288000" cy="47625"/>
          </a:xfrm>
          <a:custGeom>
            <a:avLst/>
            <a:gdLst>
              <a:gd name="T0" fmla="*/ 18287984 w 18288000"/>
              <a:gd name="T1" fmla="*/ 0 h 47625"/>
              <a:gd name="T2" fmla="*/ 0 w 18288000"/>
              <a:gd name="T3" fmla="*/ 0 h 47625"/>
              <a:gd name="T4" fmla="*/ 0 w 18288000"/>
              <a:gd name="T5" fmla="*/ 47625 h 47625"/>
              <a:gd name="T6" fmla="*/ 18287984 w 18288000"/>
              <a:gd name="T7" fmla="*/ 47625 h 47625"/>
              <a:gd name="T8" fmla="*/ 18287984 w 18288000"/>
              <a:gd name="T9" fmla="*/ 0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88000"/>
              <a:gd name="T16" fmla="*/ 0 h 47625"/>
              <a:gd name="T17" fmla="*/ 18288000 w 1828800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6" name="object 8"/>
          <p:cNvSpPr txBox="1">
            <a:spLocks noChangeArrowheads="1"/>
          </p:cNvSpPr>
          <p:nvPr/>
        </p:nvSpPr>
        <p:spPr bwMode="auto">
          <a:xfrm>
            <a:off x="6788150" y="654050"/>
            <a:ext cx="11512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810" rIns="0" bIns="0">
            <a:spAutoFit/>
          </a:bodyPr>
          <a:lstStyle/>
          <a:p>
            <a:pPr marL="11113" eaLnBrk="1" hangingPunct="1">
              <a:lnSpc>
                <a:spcPct val="102000"/>
              </a:lnSpc>
              <a:spcBef>
                <a:spcPts val="25"/>
              </a:spcBef>
              <a:defRPr/>
            </a:pPr>
            <a:r>
              <a:rPr lang="en-US" altLang="en-US" sz="6000" b="1" dirty="0">
                <a:latin typeface="+mj-lt"/>
                <a:cs typeface="Times New Roman" pitchFamily="18" charset="0"/>
              </a:rPr>
              <a:t>Business Strategies for Combating </a:t>
            </a:r>
            <a:r>
              <a:rPr lang="en-US" altLang="en-US" sz="60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Climate Change, </a:t>
            </a:r>
            <a:r>
              <a:rPr lang="en-US" altLang="en-US" sz="6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Resource Scarcities </a:t>
            </a:r>
            <a:r>
              <a:rPr lang="en-US" altLang="en-US" sz="6000" b="1" dirty="0">
                <a:latin typeface="+mj-lt"/>
                <a:cs typeface="Times New Roman" pitchFamily="18" charset="0"/>
              </a:rPr>
              <a:t>and  </a:t>
            </a:r>
            <a:r>
              <a:rPr lang="en-US" altLang="en-US" sz="6000" b="1" dirty="0">
                <a:solidFill>
                  <a:srgbClr val="27A31D"/>
                </a:solidFill>
                <a:latin typeface="+mj-lt"/>
                <a:cs typeface="Times New Roman" pitchFamily="18" charset="0"/>
              </a:rPr>
              <a:t>Social Inequality</a:t>
            </a:r>
            <a:r>
              <a:rPr lang="en-US" altLang="en-US" sz="6000" b="1" dirty="0">
                <a:latin typeface="+mj-lt"/>
                <a:cs typeface="Calibri" pitchFamily="34" charset="0"/>
              </a:rPr>
              <a:t>: </a:t>
            </a:r>
            <a:r>
              <a:rPr lang="en-US" altLang="en-US" sz="6000" b="1" dirty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6000" b="1" dirty="0">
                <a:latin typeface="Calibri" pitchFamily="34" charset="0"/>
                <a:cs typeface="Calibri" pitchFamily="34" charset="0"/>
              </a:rPr>
            </a:br>
            <a:r>
              <a:rPr lang="en-US" altLang="en-US" sz="4000" dirty="0">
                <a:solidFill>
                  <a:srgbClr val="0B0759"/>
                </a:solidFill>
                <a:latin typeface="Calibri" pitchFamily="34" charset="0"/>
                <a:cs typeface="Calibri" pitchFamily="34" charset="0"/>
              </a:rPr>
              <a:t>A Sustainable Tomorrow in the Indian Perspectives</a:t>
            </a:r>
            <a:endParaRPr lang="en-US" altLang="en-US" sz="27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5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object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1550" y="6140450"/>
            <a:ext cx="1660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9074150" y="5988050"/>
            <a:ext cx="8540750" cy="300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eaLnBrk="1" fontAlgn="auto" hangingPunct="1">
              <a:spcBef>
                <a:spcPts val="560"/>
              </a:spcBef>
              <a:spcAft>
                <a:spcPts val="0"/>
              </a:spcAft>
              <a:defRPr/>
            </a:pPr>
            <a:r>
              <a:rPr lang="en-US" sz="4000" b="1" kern="0" spc="-10" dirty="0">
                <a:solidFill>
                  <a:srgbClr val="031533"/>
                </a:solidFill>
                <a:latin typeface="+mj-lt"/>
                <a:cs typeface="Arial"/>
              </a:rPr>
              <a:t>Prof.</a:t>
            </a:r>
            <a:r>
              <a:rPr lang="en-US" sz="4000" b="1" kern="0" spc="10" dirty="0">
                <a:solidFill>
                  <a:srgbClr val="031533"/>
                </a:solidFill>
                <a:latin typeface="+mj-lt"/>
                <a:cs typeface="Arial"/>
              </a:rPr>
              <a:t> </a:t>
            </a:r>
            <a:r>
              <a:rPr lang="en-US" sz="4000" b="1" kern="0" dirty="0">
                <a:solidFill>
                  <a:srgbClr val="031533"/>
                </a:solidFill>
                <a:latin typeface="+mj-lt"/>
                <a:cs typeface="Arial"/>
              </a:rPr>
              <a:t>Bharat</a:t>
            </a:r>
            <a:r>
              <a:rPr lang="en-US" sz="4000" b="1" kern="0" spc="105" dirty="0">
                <a:solidFill>
                  <a:srgbClr val="031533"/>
                </a:solidFill>
                <a:latin typeface="+mj-lt"/>
                <a:cs typeface="Arial"/>
              </a:rPr>
              <a:t> </a:t>
            </a:r>
            <a:r>
              <a:rPr lang="en-US" sz="4000" b="1" kern="0" dirty="0">
                <a:solidFill>
                  <a:srgbClr val="031533"/>
                </a:solidFill>
                <a:latin typeface="+mj-lt"/>
                <a:cs typeface="Arial"/>
              </a:rPr>
              <a:t>Ra</a:t>
            </a:r>
            <a:r>
              <a:rPr lang="en-US" sz="4000" b="1" kern="0" dirty="0">
                <a:solidFill>
                  <a:srgbClr val="1A3144"/>
                </a:solidFill>
                <a:latin typeface="+mj-lt"/>
                <a:cs typeface="Arial"/>
              </a:rPr>
              <a:t>j</a:t>
            </a:r>
            <a:r>
              <a:rPr lang="en-US" sz="4000" b="1" kern="0" spc="85" dirty="0">
                <a:solidFill>
                  <a:srgbClr val="1A3144"/>
                </a:solidFill>
                <a:latin typeface="+mj-lt"/>
                <a:cs typeface="Arial"/>
              </a:rPr>
              <a:t> </a:t>
            </a:r>
            <a:r>
              <a:rPr lang="en-US" sz="4000" b="1" kern="0" spc="-10" dirty="0">
                <a:solidFill>
                  <a:srgbClr val="031533"/>
                </a:solidFill>
                <a:latin typeface="+mj-lt"/>
                <a:cs typeface="Arial"/>
              </a:rPr>
              <a:t>Singh</a:t>
            </a:r>
            <a:endParaRPr lang="en-US" sz="4000" kern="0" dirty="0">
              <a:solidFill>
                <a:sysClr val="windowText" lastClr="000000"/>
              </a:solidFill>
              <a:latin typeface="+mj-lt"/>
              <a:cs typeface="Arial"/>
            </a:endParaRPr>
          </a:p>
          <a:p>
            <a:pPr marL="16510" eaLnBrk="1" fontAlgn="auto" hangingPunct="1">
              <a:spcBef>
                <a:spcPts val="380"/>
              </a:spcBef>
              <a:spcAft>
                <a:spcPts val="0"/>
              </a:spcAft>
              <a:defRPr/>
            </a:pPr>
            <a:r>
              <a:rPr lang="en-US" sz="3600" b="1" kern="0" spc="45" dirty="0">
                <a:latin typeface="+mj-lt"/>
                <a:cs typeface="Arial"/>
              </a:rPr>
              <a:t>Director General (Technical), </a:t>
            </a:r>
          </a:p>
          <a:p>
            <a:pPr marL="11113" eaLnBrk="1" hangingPunct="1">
              <a:lnSpc>
                <a:spcPct val="102000"/>
              </a:lnSpc>
              <a:spcBef>
                <a:spcPts val="25"/>
              </a:spcBef>
              <a:defRPr/>
            </a:pPr>
            <a:r>
              <a:rPr lang="en-US" sz="3600" b="1" kern="0" spc="45" dirty="0">
                <a:solidFill>
                  <a:srgbClr val="FF0000"/>
                </a:solidFill>
                <a:latin typeface="+mj-lt"/>
                <a:cs typeface="Arial"/>
              </a:rPr>
              <a:t>School of Management Sciences, Lucknow</a:t>
            </a:r>
            <a:r>
              <a:rPr lang="en-US" altLang="en-US" sz="3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2400" b="1" dirty="0">
                <a:solidFill>
                  <a:srgbClr val="0033CC"/>
                </a:solidFill>
                <a:latin typeface="Verdana" pitchFamily="34" charset="0"/>
              </a:rPr>
              <a:t>brsingh@smslucknow.ac.in</a:t>
            </a:r>
          </a:p>
          <a:p>
            <a:pPr marL="11113" eaLnBrk="1" hangingPunct="1">
              <a:defRPr/>
            </a:pPr>
            <a:r>
              <a:rPr lang="en-US" altLang="en-US" sz="2400" dirty="0">
                <a:solidFill>
                  <a:srgbClr val="332C2C"/>
                </a:solidFill>
                <a:latin typeface="Verdana" pitchFamily="34" charset="0"/>
              </a:rPr>
              <a:t>+91 9415025825</a:t>
            </a:r>
            <a:endParaRPr lang="en-US" altLang="en-US" sz="2400" dirty="0">
              <a:solidFill>
                <a:srgbClr val="000000"/>
              </a:solidFill>
              <a:latin typeface="Verdana" pitchFamily="34" charset="0"/>
            </a:endParaRPr>
          </a:p>
          <a:p>
            <a:pPr marL="11113" eaLnBrk="1" hangingPunct="1">
              <a:lnSpc>
                <a:spcPct val="102000"/>
              </a:lnSpc>
              <a:defRPr/>
            </a:pPr>
            <a:r>
              <a:rPr lang="en-US" altLang="en-US" sz="2400" dirty="0">
                <a:solidFill>
                  <a:srgbClr val="0033CC"/>
                </a:solidFill>
                <a:latin typeface="Verdana" pitchFamily="34" charset="0"/>
                <a:hlinkClick r:id="rId5"/>
              </a:rPr>
              <a:t>www.brsinghindia.com</a:t>
            </a:r>
            <a:r>
              <a:rPr lang="en-US" altLang="en-US" sz="2400" dirty="0">
                <a:solidFill>
                  <a:srgbClr val="0033CC"/>
                </a:solidFill>
                <a:latin typeface="Verdana" pitchFamily="34" charset="0"/>
              </a:rPr>
              <a:t> </a:t>
            </a:r>
            <a:endParaRPr lang="en-US" sz="3600" kern="0" dirty="0">
              <a:solidFill>
                <a:sysClr val="windowText" lastClr="000000"/>
              </a:solidFill>
              <a:latin typeface="+mj-lt"/>
              <a:cs typeface="Arial"/>
            </a:endParaRPr>
          </a:p>
        </p:txBody>
      </p:sp>
      <p:sp>
        <p:nvSpPr>
          <p:cNvPr id="2058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BD3421-3B3D-4E48-9BDE-2D25B53F75D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32000" contrast="44000"/>
          </a:blip>
          <a:srcRect/>
          <a:stretch>
            <a:fillRect/>
          </a:stretch>
        </p:blipFill>
        <p:spPr bwMode="auto">
          <a:xfrm>
            <a:off x="-12700" y="3702050"/>
            <a:ext cx="1831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01650"/>
            <a:ext cx="17068800" cy="2322513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marL="12700" algn="l">
              <a:lnSpc>
                <a:spcPts val="3613"/>
              </a:lnSpc>
              <a:spcBef>
                <a:spcPts val="100"/>
              </a:spcBef>
            </a:pPr>
            <a:r>
              <a:rPr lang="en-US" altLang="en-US" sz="7200" b="1" smtClean="0">
                <a:latin typeface="Verdana" pitchFamily="34" charset="0"/>
                <a:cs typeface="Calibri" pitchFamily="34" charset="0"/>
              </a:rPr>
              <a:t/>
            </a:r>
            <a:br>
              <a:rPr lang="en-US" altLang="en-US" sz="7200" b="1" smtClean="0">
                <a:latin typeface="Verdana" pitchFamily="34" charset="0"/>
                <a:cs typeface="Calibri" pitchFamily="34" charset="0"/>
              </a:rPr>
            </a:br>
            <a:r>
              <a:rPr lang="en-US" altLang="en-US" sz="7200" b="1" smtClean="0">
                <a:latin typeface="Verdana" pitchFamily="34" charset="0"/>
                <a:cs typeface="Calibri" pitchFamily="34" charset="0"/>
              </a:rPr>
              <a:t>Green Supply Chains</a:t>
            </a:r>
            <a:br>
              <a:rPr lang="en-US" altLang="en-US" sz="7200" b="1" smtClean="0">
                <a:latin typeface="Verdana" pitchFamily="34" charset="0"/>
                <a:cs typeface="Calibri" pitchFamily="34" charset="0"/>
              </a:rPr>
            </a:br>
            <a:r>
              <a:rPr lang="en-US" altLang="en-US" sz="7200" b="1" smtClean="0">
                <a:latin typeface="Verdana" pitchFamily="34" charset="0"/>
                <a:cs typeface="Calibri" pitchFamily="34" charset="0"/>
              </a:rPr>
              <a:t/>
            </a:r>
            <a:br>
              <a:rPr lang="en-US" altLang="en-US" sz="7200" b="1" smtClean="0">
                <a:latin typeface="Verdana" pitchFamily="34" charset="0"/>
                <a:cs typeface="Calibri" pitchFamily="34" charset="0"/>
              </a:rPr>
            </a:br>
            <a:r>
              <a:rPr lang="en-US" altLang="en-US" sz="540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5400" smtClean="0">
                <a:latin typeface="Calibri" pitchFamily="34" charset="0"/>
                <a:cs typeface="Calibri" pitchFamily="34" charset="0"/>
              </a:rPr>
            </a:br>
            <a:r>
              <a:rPr lang="en-US" altLang="en-US" sz="5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smtClean="0">
                <a:latin typeface="Verdana" pitchFamily="34" charset="0"/>
                <a:cs typeface="Calibri" pitchFamily="34" charset="0"/>
              </a:rPr>
              <a:t>Integrating Sustainability into Logistics</a:t>
            </a:r>
            <a:endParaRPr lang="en-US" altLang="en-US" sz="5400" smtClean="0">
              <a:solidFill>
                <a:srgbClr val="000000"/>
              </a:solidFill>
              <a:latin typeface="Verdana" pitchFamily="34" charset="0"/>
              <a:cs typeface="Calibri" pitchFamily="34" charset="0"/>
            </a:endParaRPr>
          </a:p>
        </p:txBody>
      </p:sp>
      <p:sp>
        <p:nvSpPr>
          <p:cNvPr id="11268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9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270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6170C7-9BC6-4E90-AC24-7A241A080E13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1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292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77850"/>
            <a:ext cx="18300700" cy="2209800"/>
          </a:xfrm>
        </p:spPr>
        <p:txBody>
          <a:bodyPr/>
          <a:lstStyle/>
          <a:p>
            <a:pPr marL="12700" algn="l">
              <a:lnSpc>
                <a:spcPts val="3613"/>
              </a:lnSpc>
              <a:spcBef>
                <a:spcPts val="100"/>
              </a:spcBef>
              <a:defRPr/>
            </a:pPr>
            <a:r>
              <a:rPr lang="en-US" b="1" dirty="0">
                <a:latin typeface="Verdana" pitchFamily="34" charset="0"/>
              </a:rPr>
              <a:t/>
            </a:r>
            <a:br>
              <a:rPr lang="en-US" b="1" dirty="0">
                <a:latin typeface="Verdana" pitchFamily="34" charset="0"/>
              </a:rPr>
            </a:br>
            <a:r>
              <a:rPr lang="en-US" sz="7200" b="1" dirty="0">
                <a:latin typeface="+mj-lt"/>
              </a:rPr>
              <a:t>Social Entrepreneurship in India</a:t>
            </a:r>
            <a:br>
              <a:rPr lang="en-US" sz="7200" b="1" dirty="0">
                <a:latin typeface="+mj-lt"/>
              </a:rPr>
            </a:br>
            <a:r>
              <a:rPr lang="en-US" b="1" dirty="0">
                <a:latin typeface="Verdana" pitchFamily="34" charset="0"/>
              </a:rPr>
              <a:t/>
            </a:r>
            <a:br>
              <a:rPr lang="en-US" b="1" dirty="0">
                <a:latin typeface="Verdana" pitchFamily="34" charset="0"/>
              </a:rPr>
            </a:br>
            <a:r>
              <a:rPr lang="en-US" b="1" dirty="0">
                <a:latin typeface="Verdana" pitchFamily="34" charset="0"/>
              </a:rPr>
              <a:t/>
            </a:r>
            <a:br>
              <a:rPr lang="en-US" b="1" dirty="0">
                <a:latin typeface="Verdana" pitchFamily="34" charset="0"/>
              </a:rPr>
            </a:br>
            <a:r>
              <a:rPr lang="en-US" sz="4800" dirty="0">
                <a:latin typeface="Verdana" pitchFamily="34" charset="0"/>
              </a:rPr>
              <a:t>Innovation for Societal Benefits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Verdana" pitchFamily="34" charset="0"/>
              </a:rPr>
              <a:t/>
            </a:r>
            <a:br>
              <a:rPr lang="en-US" b="1" dirty="0">
                <a:latin typeface="Verdana" pitchFamily="34" charset="0"/>
              </a:rPr>
            </a:br>
            <a:endParaRPr lang="en-US" b="1" dirty="0">
              <a:latin typeface="Verdana" pitchFamily="34" charset="0"/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lum bright="-22000" contrast="30000"/>
          </a:blip>
          <a:srcRect/>
          <a:stretch>
            <a:fillRect/>
          </a:stretch>
        </p:blipFill>
        <p:spPr bwMode="auto">
          <a:xfrm>
            <a:off x="0" y="4387850"/>
            <a:ext cx="183007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0835DC-31A7-4B89-84D1-966051638EBC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-34000" contrast="48000"/>
          </a:blip>
          <a:srcRect/>
          <a:stretch>
            <a:fillRect/>
          </a:stretch>
        </p:blipFill>
        <p:spPr bwMode="auto">
          <a:xfrm>
            <a:off x="31750" y="4124325"/>
            <a:ext cx="1826895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54050"/>
            <a:ext cx="17221200" cy="2044700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en-US" sz="7200" b="1" dirty="0" smtClean="0">
                <a:latin typeface="+mj-lt"/>
                <a:cs typeface="Times New Roman" pitchFamily="18" charset="0"/>
              </a:rPr>
              <a:t>Role of Technology in Sustainable Practices</a:t>
            </a:r>
            <a:br>
              <a:rPr lang="en-US" altLang="en-US" sz="7200" b="1" dirty="0" smtClean="0">
                <a:latin typeface="+mj-lt"/>
                <a:cs typeface="Times New Roman" pitchFamily="18" charset="0"/>
              </a:rPr>
            </a:br>
            <a:r>
              <a:rPr lang="en-US" altLang="en-US" sz="6000" dirty="0" smtClean="0">
                <a:latin typeface="+mj-lt"/>
                <a:cs typeface="Times New Roman" pitchFamily="18" charset="0"/>
              </a:rPr>
              <a:t>Leveraging Innovations for Efficiency</a:t>
            </a:r>
            <a:endParaRPr lang="en-US" altLang="en-US" sz="6000" dirty="0" smtClean="0">
              <a:solidFill>
                <a:srgbClr val="190B55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316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7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318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EFF355-AFCD-4134-A0C3-0DA19A5C3D67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01650"/>
            <a:ext cx="17221200" cy="2044700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en-US" sz="7200" b="1" dirty="0" smtClean="0">
                <a:latin typeface="+mj-lt"/>
                <a:cs typeface="Times New Roman" pitchFamily="18" charset="0"/>
              </a:rPr>
              <a:t>Renewable Energy Adoption</a:t>
            </a:r>
            <a:r>
              <a:rPr lang="en-US" altLang="en-US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dirty="0" smtClean="0">
                <a:latin typeface="+mj-lt"/>
                <a:cs typeface="Times New Roman" pitchFamily="18" charset="0"/>
              </a:rPr>
              <a:t>The Future of Energy India</a:t>
            </a:r>
            <a:endParaRPr lang="en-US" altLang="en-US" sz="6000" dirty="0" smtClean="0">
              <a:solidFill>
                <a:srgbClr val="190B55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4339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0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4341" name="Picture 8" descr="D: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>
            <a:lum bright="-36000" contrast="50000"/>
          </a:blip>
          <a:srcRect/>
          <a:stretch>
            <a:fillRect/>
          </a:stretch>
        </p:blipFill>
        <p:spPr bwMode="auto">
          <a:xfrm>
            <a:off x="387350" y="2711450"/>
            <a:ext cx="9525000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>
            <a:lum bright="-12000" contrast="28000"/>
          </a:blip>
          <a:srcRect/>
          <a:stretch>
            <a:fillRect/>
          </a:stretch>
        </p:blipFill>
        <p:spPr bwMode="auto">
          <a:xfrm>
            <a:off x="9761538" y="2635250"/>
            <a:ext cx="85391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EE988B-EB27-40B2-8740-F5785754C3AF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54050"/>
            <a:ext cx="17221200" cy="2044700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en-US" sz="7200" b="1" dirty="0" smtClean="0">
                <a:latin typeface="+mj-lt"/>
                <a:cs typeface="Times New Roman" pitchFamily="18" charset="0"/>
              </a:rPr>
              <a:t>Water Conservation and Waste Management</a:t>
            </a:r>
            <a:br>
              <a:rPr lang="en-US" altLang="en-US" sz="7200" b="1" dirty="0" smtClean="0">
                <a:latin typeface="+mj-lt"/>
                <a:cs typeface="Times New Roman" pitchFamily="18" charset="0"/>
              </a:rPr>
            </a:br>
            <a:r>
              <a:rPr lang="en-US" altLang="en-US" sz="6000" dirty="0" smtClean="0">
                <a:latin typeface="+mj-lt"/>
                <a:cs typeface="Times New Roman" pitchFamily="18" charset="0"/>
              </a:rPr>
              <a:t>Strategies for Sustainable Resource Management</a:t>
            </a:r>
            <a:endParaRPr lang="en-US" altLang="en-US" sz="6000" dirty="0" smtClean="0">
              <a:solidFill>
                <a:srgbClr val="190B55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5363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65" name="Picture 8" descr="D: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lum bright="-34000" contrast="44000"/>
          </a:blip>
          <a:srcRect/>
          <a:stretch>
            <a:fillRect/>
          </a:stretch>
        </p:blipFill>
        <p:spPr bwMode="auto">
          <a:xfrm>
            <a:off x="31750" y="3690938"/>
            <a:ext cx="18288000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AFA5D7-630D-4DB6-BEE0-717CFB7960AB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6950" y="5772150"/>
            <a:ext cx="968375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54050"/>
            <a:ext cx="17221200" cy="1860550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7200" b="1" smtClean="0">
                <a:latin typeface="Times New Roman" pitchFamily="18" charset="0"/>
                <a:cs typeface="Times New Roman" pitchFamily="18" charset="0"/>
              </a:rPr>
              <a:t>Challenges to Sustainability</a:t>
            </a:r>
            <a:br>
              <a:rPr lang="en-US" altLang="en-US" sz="7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smtClean="0">
                <a:latin typeface="Times New Roman" pitchFamily="18" charset="0"/>
                <a:cs typeface="Times New Roman" pitchFamily="18" charset="0"/>
              </a:rPr>
              <a:t>Navigating the Complex Terrain</a:t>
            </a:r>
            <a:endParaRPr lang="en-US" altLang="en-US" sz="4000" smtClean="0">
              <a:solidFill>
                <a:srgbClr val="190B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8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9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90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1450"/>
            <a:ext cx="8953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F915F-7236-42B1-803B-CF8BAF46E245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1113" y="3397250"/>
            <a:ext cx="81295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30250"/>
            <a:ext cx="17449800" cy="2228850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72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Government Policies and Regulatory Support</a:t>
            </a:r>
            <a:r>
              <a:rPr lang="en-US" altLang="en-US" sz="720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7200" smtClean="0">
                <a:latin typeface="Calibri" pitchFamily="34" charset="0"/>
                <a:cs typeface="Calibri" pitchFamily="34" charset="0"/>
              </a:rPr>
            </a:br>
            <a:r>
              <a:rPr lang="en-US" altLang="en-US" sz="7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Navigating Framework for Sustainability</a:t>
            </a:r>
            <a:endParaRPr lang="en-US" altLang="en-US" sz="7200" smtClean="0">
              <a:solidFill>
                <a:srgbClr val="190B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2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3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7414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>
            <a:lum bright="-12000" contrast="16000"/>
          </a:blip>
          <a:srcRect/>
          <a:stretch>
            <a:fillRect/>
          </a:stretch>
        </p:blipFill>
        <p:spPr bwMode="auto">
          <a:xfrm>
            <a:off x="463550" y="3244850"/>
            <a:ext cx="9753600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0C3529-AB84-40BC-A324-43D9894AD489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3350" y="3092450"/>
            <a:ext cx="80073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654050"/>
            <a:ext cx="16465550" cy="2044700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en-US" sz="7200" b="1" dirty="0" smtClean="0">
                <a:latin typeface="+mj-lt"/>
                <a:cs typeface="Times New Roman" pitchFamily="18" charset="0"/>
              </a:rPr>
              <a:t>Glacier Melting: Causes and Consequences</a:t>
            </a:r>
            <a:r>
              <a:rPr lang="en-US" altLang="en-US" sz="8800" b="1" dirty="0" smtClean="0">
                <a:latin typeface="+mj-lt"/>
                <a:cs typeface="Times New Roman" pitchFamily="18" charset="0"/>
              </a:rPr>
              <a:t/>
            </a:r>
            <a:br>
              <a:rPr lang="en-US" altLang="en-US" sz="8800" b="1" dirty="0" smtClean="0">
                <a:latin typeface="+mj-lt"/>
                <a:cs typeface="Times New Roman" pitchFamily="18" charset="0"/>
              </a:rPr>
            </a:br>
            <a:r>
              <a:rPr lang="en-US" altLang="en-US" sz="6000" dirty="0" smtClean="0">
                <a:latin typeface="+mj-lt"/>
                <a:cs typeface="Times New Roman" pitchFamily="18" charset="0"/>
              </a:rPr>
              <a:t>The Unraveling Ice Caps</a:t>
            </a:r>
            <a:endParaRPr lang="en-US" altLang="en-US" sz="6000" dirty="0" smtClean="0">
              <a:solidFill>
                <a:srgbClr val="190B55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8436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7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lum bright="-26000" contrast="38000"/>
          </a:blip>
          <a:srcRect/>
          <a:stretch>
            <a:fillRect/>
          </a:stretch>
        </p:blipFill>
        <p:spPr bwMode="auto">
          <a:xfrm>
            <a:off x="1530350" y="2940050"/>
            <a:ext cx="88550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D:\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FEDDE2-B30B-492C-BDD2-980827E8C404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77850"/>
            <a:ext cx="17456150" cy="1066800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marL="12700" algn="l" eaLnBrk="1" hangingPunct="1">
              <a:lnSpc>
                <a:spcPts val="3450"/>
              </a:lnSpc>
              <a:spcBef>
                <a:spcPts val="488"/>
              </a:spcBef>
            </a:pPr>
            <a:r>
              <a:rPr lang="en-US" altLang="en-US" sz="7200" b="1" smtClean="0">
                <a:latin typeface="Verdana" pitchFamily="34" charset="0"/>
                <a:cs typeface="Calibri" pitchFamily="34" charset="0"/>
              </a:rPr>
              <a:t/>
            </a:r>
            <a:br>
              <a:rPr lang="en-US" altLang="en-US" sz="7200" b="1" smtClean="0">
                <a:latin typeface="Verdana" pitchFamily="34" charset="0"/>
                <a:cs typeface="Calibri" pitchFamily="34" charset="0"/>
              </a:rPr>
            </a:br>
            <a:r>
              <a:rPr lang="en-US" altLang="en-US" sz="7200" b="1" smtClean="0">
                <a:latin typeface="Verdana" pitchFamily="34" charset="0"/>
                <a:cs typeface="Calibri" pitchFamily="34" charset="0"/>
              </a:rPr>
              <a:t>Glacier Melting Acceleration</a:t>
            </a:r>
          </a:p>
        </p:txBody>
      </p:sp>
      <p:sp>
        <p:nvSpPr>
          <p:cNvPr id="19459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0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461" name="Picture 8" descr="D: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6F4328-E235-4B00-8DDA-374D8E297863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grpSp>
        <p:nvGrpSpPr>
          <p:cNvPr id="19463" name="object 2"/>
          <p:cNvGrpSpPr>
            <a:grpSpLocks/>
          </p:cNvGrpSpPr>
          <p:nvPr/>
        </p:nvGrpSpPr>
        <p:grpSpPr bwMode="auto">
          <a:xfrm>
            <a:off x="0" y="4616450"/>
            <a:ext cx="18300700" cy="5683250"/>
            <a:chOff x="0" y="3961892"/>
            <a:chExt cx="18300700" cy="6337935"/>
          </a:xfrm>
        </p:grpSpPr>
        <p:pic>
          <p:nvPicPr>
            <p:cNvPr id="19465" name="objec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61892"/>
              <a:ext cx="18288000" cy="6325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object 4"/>
            <p:cNvSpPr>
              <a:spLocks noChangeArrowheads="1"/>
            </p:cNvSpPr>
            <p:nvPr/>
          </p:nvSpPr>
          <p:spPr bwMode="auto">
            <a:xfrm>
              <a:off x="13609304" y="6216619"/>
              <a:ext cx="4679315" cy="4070985"/>
            </a:xfrm>
            <a:custGeom>
              <a:avLst/>
              <a:gdLst>
                <a:gd name="T0" fmla="*/ 88924 w 4679315"/>
                <a:gd name="T1" fmla="*/ 4020527 h 4070984"/>
                <a:gd name="T2" fmla="*/ 205131 w 4679315"/>
                <a:gd name="T3" fmla="*/ 3948711 h 4070984"/>
                <a:gd name="T4" fmla="*/ 317714 w 4679315"/>
                <a:gd name="T5" fmla="*/ 3871785 h 4070984"/>
                <a:gd name="T6" fmla="*/ 426888 w 4679315"/>
                <a:gd name="T7" fmla="*/ 3790045 h 4070984"/>
                <a:gd name="T8" fmla="*/ 532864 w 4679315"/>
                <a:gd name="T9" fmla="*/ 3703797 h 4070984"/>
                <a:gd name="T10" fmla="*/ 635856 w 4679315"/>
                <a:gd name="T11" fmla="*/ 3613339 h 4070984"/>
                <a:gd name="T12" fmla="*/ 736077 w 4679315"/>
                <a:gd name="T13" fmla="*/ 3518971 h 4070984"/>
                <a:gd name="T14" fmla="*/ 833740 w 4679315"/>
                <a:gd name="T15" fmla="*/ 3420995 h 4070984"/>
                <a:gd name="T16" fmla="*/ 929059 w 4679315"/>
                <a:gd name="T17" fmla="*/ 3319711 h 4070984"/>
                <a:gd name="T18" fmla="*/ 1022245 w 4679315"/>
                <a:gd name="T19" fmla="*/ 3215421 h 4070984"/>
                <a:gd name="T20" fmla="*/ 1113517 w 4679315"/>
                <a:gd name="T21" fmla="*/ 3108423 h 4070984"/>
                <a:gd name="T22" fmla="*/ 1203079 w 4679315"/>
                <a:gd name="T23" fmla="*/ 2999021 h 4070984"/>
                <a:gd name="T24" fmla="*/ 1291149 w 4679315"/>
                <a:gd name="T25" fmla="*/ 2887513 h 4070984"/>
                <a:gd name="T26" fmla="*/ 1377939 w 4679315"/>
                <a:gd name="T27" fmla="*/ 2774203 h 4070984"/>
                <a:gd name="T28" fmla="*/ 1463663 w 4679315"/>
                <a:gd name="T29" fmla="*/ 2659387 h 4070984"/>
                <a:gd name="T30" fmla="*/ 1548534 w 4679315"/>
                <a:gd name="T31" fmla="*/ 2543369 h 4070984"/>
                <a:gd name="T32" fmla="*/ 1632764 w 4679315"/>
                <a:gd name="T33" fmla="*/ 2426449 h 4070984"/>
                <a:gd name="T34" fmla="*/ 1716568 w 4679315"/>
                <a:gd name="T35" fmla="*/ 2308929 h 4070984"/>
                <a:gd name="T36" fmla="*/ 1800157 w 4679315"/>
                <a:gd name="T37" fmla="*/ 2191107 h 4070984"/>
                <a:gd name="T38" fmla="*/ 1883745 w 4679315"/>
                <a:gd name="T39" fmla="*/ 2073289 h 4070984"/>
                <a:gd name="T40" fmla="*/ 1967547 w 4679315"/>
                <a:gd name="T41" fmla="*/ 1955766 h 4070984"/>
                <a:gd name="T42" fmla="*/ 2051776 w 4679315"/>
                <a:gd name="T43" fmla="*/ 1838847 h 4070984"/>
                <a:gd name="T44" fmla="*/ 2136641 w 4679315"/>
                <a:gd name="T45" fmla="*/ 1722830 h 4070984"/>
                <a:gd name="T46" fmla="*/ 2222361 w 4679315"/>
                <a:gd name="T47" fmla="*/ 1608015 h 4070984"/>
                <a:gd name="T48" fmla="*/ 2309147 w 4679315"/>
                <a:gd name="T49" fmla="*/ 1494704 h 4070984"/>
                <a:gd name="T50" fmla="*/ 2397220 w 4679315"/>
                <a:gd name="T51" fmla="*/ 1383197 h 4070984"/>
                <a:gd name="T52" fmla="*/ 2486778 w 4679315"/>
                <a:gd name="T53" fmla="*/ 1273795 h 4070984"/>
                <a:gd name="T54" fmla="*/ 2578040 w 4679315"/>
                <a:gd name="T55" fmla="*/ 1166798 h 4070984"/>
                <a:gd name="T56" fmla="*/ 2671222 w 4679315"/>
                <a:gd name="T57" fmla="*/ 1062507 h 4070984"/>
                <a:gd name="T58" fmla="*/ 2766536 w 4679315"/>
                <a:gd name="T59" fmla="*/ 961219 h 4070984"/>
                <a:gd name="T60" fmla="*/ 2864194 w 4679315"/>
                <a:gd name="T61" fmla="*/ 863243 h 4070984"/>
                <a:gd name="T62" fmla="*/ 2964412 w 4679315"/>
                <a:gd name="T63" fmla="*/ 768875 h 4070984"/>
                <a:gd name="T64" fmla="*/ 3067400 w 4679315"/>
                <a:gd name="T65" fmla="*/ 678417 h 4070984"/>
                <a:gd name="T66" fmla="*/ 3173372 w 4679315"/>
                <a:gd name="T67" fmla="*/ 592167 h 4070984"/>
                <a:gd name="T68" fmla="*/ 3282544 w 4679315"/>
                <a:gd name="T69" fmla="*/ 510429 h 4070984"/>
                <a:gd name="T70" fmla="*/ 3395124 w 4679315"/>
                <a:gd name="T71" fmla="*/ 433501 h 4070984"/>
                <a:gd name="T72" fmla="*/ 3511330 w 4679315"/>
                <a:gd name="T73" fmla="*/ 361685 h 4070984"/>
                <a:gd name="T74" fmla="*/ 3631372 w 4679315"/>
                <a:gd name="T75" fmla="*/ 295282 h 4070984"/>
                <a:gd name="T76" fmla="*/ 3755466 w 4679315"/>
                <a:gd name="T77" fmla="*/ 234591 h 4070984"/>
                <a:gd name="T78" fmla="*/ 3883822 w 4679315"/>
                <a:gd name="T79" fmla="*/ 179915 h 4070984"/>
                <a:gd name="T80" fmla="*/ 4016656 w 4679315"/>
                <a:gd name="T81" fmla="*/ 131553 h 4070984"/>
                <a:gd name="T82" fmla="*/ 4154180 w 4679315"/>
                <a:gd name="T83" fmla="*/ 89807 h 4070984"/>
                <a:gd name="T84" fmla="*/ 4296599 w 4679315"/>
                <a:gd name="T85" fmla="*/ 54976 h 4070984"/>
                <a:gd name="T86" fmla="*/ 4444143 w 4679315"/>
                <a:gd name="T87" fmla="*/ 27362 h 4070984"/>
                <a:gd name="T88" fmla="*/ 4597015 w 4679315"/>
                <a:gd name="T89" fmla="*/ 7266 h 40709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79315"/>
                <a:gd name="T136" fmla="*/ 0 h 4070984"/>
                <a:gd name="T137" fmla="*/ 4679315 w 4679315"/>
                <a:gd name="T138" fmla="*/ 4070984 h 40709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79315" h="4070984">
                  <a:moveTo>
                    <a:pt x="0" y="4070378"/>
                  </a:moveTo>
                  <a:lnTo>
                    <a:pt x="49346" y="4043276"/>
                  </a:lnTo>
                  <a:lnTo>
                    <a:pt x="88924" y="4020525"/>
                  </a:lnTo>
                  <a:lnTo>
                    <a:pt x="128075" y="3997173"/>
                  </a:lnTo>
                  <a:lnTo>
                    <a:pt x="166808" y="3973231"/>
                  </a:lnTo>
                  <a:lnTo>
                    <a:pt x="205131" y="3948709"/>
                  </a:lnTo>
                  <a:lnTo>
                    <a:pt x="243050" y="3923620"/>
                  </a:lnTo>
                  <a:lnTo>
                    <a:pt x="280576" y="3897974"/>
                  </a:lnTo>
                  <a:lnTo>
                    <a:pt x="317714" y="3871782"/>
                  </a:lnTo>
                  <a:lnTo>
                    <a:pt x="354474" y="3845056"/>
                  </a:lnTo>
                  <a:lnTo>
                    <a:pt x="390862" y="3817806"/>
                  </a:lnTo>
                  <a:lnTo>
                    <a:pt x="426888" y="3790043"/>
                  </a:lnTo>
                  <a:lnTo>
                    <a:pt x="462558" y="3761780"/>
                  </a:lnTo>
                  <a:lnTo>
                    <a:pt x="497880" y="3733027"/>
                  </a:lnTo>
                  <a:lnTo>
                    <a:pt x="532864" y="3703794"/>
                  </a:lnTo>
                  <a:lnTo>
                    <a:pt x="567516" y="3674094"/>
                  </a:lnTo>
                  <a:lnTo>
                    <a:pt x="601844" y="3643938"/>
                  </a:lnTo>
                  <a:lnTo>
                    <a:pt x="635856" y="3613336"/>
                  </a:lnTo>
                  <a:lnTo>
                    <a:pt x="669560" y="3582299"/>
                  </a:lnTo>
                  <a:lnTo>
                    <a:pt x="702965" y="3550840"/>
                  </a:lnTo>
                  <a:lnTo>
                    <a:pt x="736077" y="3518968"/>
                  </a:lnTo>
                  <a:lnTo>
                    <a:pt x="768905" y="3486696"/>
                  </a:lnTo>
                  <a:lnTo>
                    <a:pt x="801457" y="3454033"/>
                  </a:lnTo>
                  <a:lnTo>
                    <a:pt x="833740" y="3420992"/>
                  </a:lnTo>
                  <a:lnTo>
                    <a:pt x="865763" y="3387584"/>
                  </a:lnTo>
                  <a:lnTo>
                    <a:pt x="897533" y="3353819"/>
                  </a:lnTo>
                  <a:lnTo>
                    <a:pt x="929059" y="3319708"/>
                  </a:lnTo>
                  <a:lnTo>
                    <a:pt x="960347" y="3285264"/>
                  </a:lnTo>
                  <a:lnTo>
                    <a:pt x="991407" y="3250497"/>
                  </a:lnTo>
                  <a:lnTo>
                    <a:pt x="1022245" y="3215418"/>
                  </a:lnTo>
                  <a:lnTo>
                    <a:pt x="1052870" y="3180038"/>
                  </a:lnTo>
                  <a:lnTo>
                    <a:pt x="1083290" y="3144369"/>
                  </a:lnTo>
                  <a:lnTo>
                    <a:pt x="1113513" y="3108421"/>
                  </a:lnTo>
                  <a:lnTo>
                    <a:pt x="1143546" y="3072206"/>
                  </a:lnTo>
                  <a:lnTo>
                    <a:pt x="1173398" y="3035735"/>
                  </a:lnTo>
                  <a:lnTo>
                    <a:pt x="1203075" y="2999019"/>
                  </a:lnTo>
                  <a:lnTo>
                    <a:pt x="1232587" y="2962068"/>
                  </a:lnTo>
                  <a:lnTo>
                    <a:pt x="1261941" y="2924896"/>
                  </a:lnTo>
                  <a:lnTo>
                    <a:pt x="1291145" y="2887511"/>
                  </a:lnTo>
                  <a:lnTo>
                    <a:pt x="1320207" y="2849926"/>
                  </a:lnTo>
                  <a:lnTo>
                    <a:pt x="1349134" y="2812152"/>
                  </a:lnTo>
                  <a:lnTo>
                    <a:pt x="1377935" y="2774200"/>
                  </a:lnTo>
                  <a:lnTo>
                    <a:pt x="1406618" y="2736080"/>
                  </a:lnTo>
                  <a:lnTo>
                    <a:pt x="1435190" y="2697805"/>
                  </a:lnTo>
                  <a:lnTo>
                    <a:pt x="1463659" y="2659385"/>
                  </a:lnTo>
                  <a:lnTo>
                    <a:pt x="1492034" y="2620831"/>
                  </a:lnTo>
                  <a:lnTo>
                    <a:pt x="1520321" y="2582155"/>
                  </a:lnTo>
                  <a:lnTo>
                    <a:pt x="1548530" y="2543367"/>
                  </a:lnTo>
                  <a:lnTo>
                    <a:pt x="1576667" y="2504479"/>
                  </a:lnTo>
                  <a:lnTo>
                    <a:pt x="1604741" y="2465502"/>
                  </a:lnTo>
                  <a:lnTo>
                    <a:pt x="1632760" y="2426447"/>
                  </a:lnTo>
                  <a:lnTo>
                    <a:pt x="1660732" y="2387326"/>
                  </a:lnTo>
                  <a:lnTo>
                    <a:pt x="1688663" y="2348148"/>
                  </a:lnTo>
                  <a:lnTo>
                    <a:pt x="1716564" y="2308926"/>
                  </a:lnTo>
                  <a:lnTo>
                    <a:pt x="1744440" y="2269671"/>
                  </a:lnTo>
                  <a:lnTo>
                    <a:pt x="1772300" y="2230393"/>
                  </a:lnTo>
                  <a:lnTo>
                    <a:pt x="1800153" y="2191104"/>
                  </a:lnTo>
                  <a:lnTo>
                    <a:pt x="1828005" y="2151816"/>
                  </a:lnTo>
                  <a:lnTo>
                    <a:pt x="1855865" y="2112538"/>
                  </a:lnTo>
                  <a:lnTo>
                    <a:pt x="1883741" y="2073283"/>
                  </a:lnTo>
                  <a:lnTo>
                    <a:pt x="1911641" y="2034061"/>
                  </a:lnTo>
                  <a:lnTo>
                    <a:pt x="1939573" y="1994884"/>
                  </a:lnTo>
                  <a:lnTo>
                    <a:pt x="1967543" y="1955762"/>
                  </a:lnTo>
                  <a:lnTo>
                    <a:pt x="1995562" y="1916708"/>
                  </a:lnTo>
                  <a:lnTo>
                    <a:pt x="2023635" y="1877731"/>
                  </a:lnTo>
                  <a:lnTo>
                    <a:pt x="2051772" y="1838843"/>
                  </a:lnTo>
                  <a:lnTo>
                    <a:pt x="2079979" y="1800055"/>
                  </a:lnTo>
                  <a:lnTo>
                    <a:pt x="2108266" y="1761379"/>
                  </a:lnTo>
                  <a:lnTo>
                    <a:pt x="2136640" y="1722826"/>
                  </a:lnTo>
                  <a:lnTo>
                    <a:pt x="2165108" y="1684406"/>
                  </a:lnTo>
                  <a:lnTo>
                    <a:pt x="2193679" y="1646130"/>
                  </a:lnTo>
                  <a:lnTo>
                    <a:pt x="2222360" y="1608011"/>
                  </a:lnTo>
                  <a:lnTo>
                    <a:pt x="2251160" y="1570059"/>
                  </a:lnTo>
                  <a:lnTo>
                    <a:pt x="2280086" y="1532285"/>
                  </a:lnTo>
                  <a:lnTo>
                    <a:pt x="2309147" y="1494700"/>
                  </a:lnTo>
                  <a:lnTo>
                    <a:pt x="2338349" y="1457316"/>
                  </a:lnTo>
                  <a:lnTo>
                    <a:pt x="2367702" y="1420143"/>
                  </a:lnTo>
                  <a:lnTo>
                    <a:pt x="2397212" y="1383193"/>
                  </a:lnTo>
                  <a:lnTo>
                    <a:pt x="2426888" y="1346477"/>
                  </a:lnTo>
                  <a:lnTo>
                    <a:pt x="2456738" y="1310006"/>
                  </a:lnTo>
                  <a:lnTo>
                    <a:pt x="2486770" y="1273791"/>
                  </a:lnTo>
                  <a:lnTo>
                    <a:pt x="2516991" y="1237843"/>
                  </a:lnTo>
                  <a:lnTo>
                    <a:pt x="2547409" y="1202173"/>
                  </a:lnTo>
                  <a:lnTo>
                    <a:pt x="2578033" y="1166794"/>
                  </a:lnTo>
                  <a:lnTo>
                    <a:pt x="2608870" y="1131715"/>
                  </a:lnTo>
                  <a:lnTo>
                    <a:pt x="2639928" y="1096947"/>
                  </a:lnTo>
                  <a:lnTo>
                    <a:pt x="2671215" y="1062503"/>
                  </a:lnTo>
                  <a:lnTo>
                    <a:pt x="2702739" y="1028393"/>
                  </a:lnTo>
                  <a:lnTo>
                    <a:pt x="2734507" y="994628"/>
                  </a:lnTo>
                  <a:lnTo>
                    <a:pt x="2766529" y="961219"/>
                  </a:lnTo>
                  <a:lnTo>
                    <a:pt x="2798811" y="928178"/>
                  </a:lnTo>
                  <a:lnTo>
                    <a:pt x="2831361" y="895516"/>
                  </a:lnTo>
                  <a:lnTo>
                    <a:pt x="2864187" y="863243"/>
                  </a:lnTo>
                  <a:lnTo>
                    <a:pt x="2897298" y="831372"/>
                  </a:lnTo>
                  <a:lnTo>
                    <a:pt x="2930701" y="799912"/>
                  </a:lnTo>
                  <a:lnTo>
                    <a:pt x="2964404" y="768875"/>
                  </a:lnTo>
                  <a:lnTo>
                    <a:pt x="2998415" y="738273"/>
                  </a:lnTo>
                  <a:lnTo>
                    <a:pt x="3032742" y="708117"/>
                  </a:lnTo>
                  <a:lnTo>
                    <a:pt x="3067392" y="678417"/>
                  </a:lnTo>
                  <a:lnTo>
                    <a:pt x="3102375" y="649184"/>
                  </a:lnTo>
                  <a:lnTo>
                    <a:pt x="3137696" y="620431"/>
                  </a:lnTo>
                  <a:lnTo>
                    <a:pt x="3173365" y="592167"/>
                  </a:lnTo>
                  <a:lnTo>
                    <a:pt x="3209389" y="564405"/>
                  </a:lnTo>
                  <a:lnTo>
                    <a:pt x="3245777" y="537155"/>
                  </a:lnTo>
                  <a:lnTo>
                    <a:pt x="3282536" y="510429"/>
                  </a:lnTo>
                  <a:lnTo>
                    <a:pt x="3319673" y="484237"/>
                  </a:lnTo>
                  <a:lnTo>
                    <a:pt x="3357198" y="458590"/>
                  </a:lnTo>
                  <a:lnTo>
                    <a:pt x="3395117" y="433501"/>
                  </a:lnTo>
                  <a:lnTo>
                    <a:pt x="3433439" y="408979"/>
                  </a:lnTo>
                  <a:lnTo>
                    <a:pt x="3472171" y="385037"/>
                  </a:lnTo>
                  <a:lnTo>
                    <a:pt x="3511322" y="361685"/>
                  </a:lnTo>
                  <a:lnTo>
                    <a:pt x="3550900" y="338934"/>
                  </a:lnTo>
                  <a:lnTo>
                    <a:pt x="3590911" y="316796"/>
                  </a:lnTo>
                  <a:lnTo>
                    <a:pt x="3631365" y="295282"/>
                  </a:lnTo>
                  <a:lnTo>
                    <a:pt x="3672269" y="274402"/>
                  </a:lnTo>
                  <a:lnTo>
                    <a:pt x="3713630" y="254168"/>
                  </a:lnTo>
                  <a:lnTo>
                    <a:pt x="3755458" y="234591"/>
                  </a:lnTo>
                  <a:lnTo>
                    <a:pt x="3797759" y="215683"/>
                  </a:lnTo>
                  <a:lnTo>
                    <a:pt x="3840542" y="197454"/>
                  </a:lnTo>
                  <a:lnTo>
                    <a:pt x="3883815" y="179915"/>
                  </a:lnTo>
                  <a:lnTo>
                    <a:pt x="3927585" y="163078"/>
                  </a:lnTo>
                  <a:lnTo>
                    <a:pt x="3971860" y="146954"/>
                  </a:lnTo>
                  <a:lnTo>
                    <a:pt x="4016648" y="131553"/>
                  </a:lnTo>
                  <a:lnTo>
                    <a:pt x="4061958" y="116888"/>
                  </a:lnTo>
                  <a:lnTo>
                    <a:pt x="4107796" y="102969"/>
                  </a:lnTo>
                  <a:lnTo>
                    <a:pt x="4154172" y="89807"/>
                  </a:lnTo>
                  <a:lnTo>
                    <a:pt x="4201092" y="77413"/>
                  </a:lnTo>
                  <a:lnTo>
                    <a:pt x="4248565" y="65799"/>
                  </a:lnTo>
                  <a:lnTo>
                    <a:pt x="4296598" y="54976"/>
                  </a:lnTo>
                  <a:lnTo>
                    <a:pt x="4345200" y="44955"/>
                  </a:lnTo>
                  <a:lnTo>
                    <a:pt x="4394379" y="35747"/>
                  </a:lnTo>
                  <a:lnTo>
                    <a:pt x="4444141" y="27362"/>
                  </a:lnTo>
                  <a:lnTo>
                    <a:pt x="4494496" y="19813"/>
                  </a:lnTo>
                  <a:lnTo>
                    <a:pt x="4545451" y="13111"/>
                  </a:lnTo>
                  <a:lnTo>
                    <a:pt x="4597014" y="7266"/>
                  </a:lnTo>
                  <a:lnTo>
                    <a:pt x="4649192" y="2290"/>
                  </a:lnTo>
                  <a:lnTo>
                    <a:pt x="4678710" y="0"/>
                  </a:lnTo>
                </a:path>
              </a:pathLst>
            </a:custGeom>
            <a:noFill/>
            <a:ln w="24999">
              <a:solidFill>
                <a:srgbClr val="332C2C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0" y="1720850"/>
            <a:ext cx="183007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eaLnBrk="1" hangingPunct="1">
              <a:lnSpc>
                <a:spcPts val="3450"/>
              </a:lnSpc>
              <a:spcBef>
                <a:spcPts val="488"/>
              </a:spcBef>
            </a:pPr>
            <a:r>
              <a:rPr lang="en-US" altLang="en-US" sz="4000">
                <a:solidFill>
                  <a:srgbClr val="332C2C"/>
                </a:solidFill>
                <a:latin typeface="Verdana" pitchFamily="34" charset="0"/>
              </a:rPr>
              <a:t>They release </a:t>
            </a:r>
            <a:r>
              <a:rPr lang="en-US" altLang="en-US" sz="4000" i="1">
                <a:solidFill>
                  <a:srgbClr val="332C2C"/>
                </a:solidFill>
                <a:latin typeface="Verdana" pitchFamily="34" charset="0"/>
              </a:rPr>
              <a:t>fresh water </a:t>
            </a:r>
            <a:r>
              <a:rPr lang="en-US" altLang="en-US" sz="4000">
                <a:solidFill>
                  <a:srgbClr val="332C2C"/>
                </a:solidFill>
                <a:latin typeface="Verdana" pitchFamily="34" charset="0"/>
              </a:rPr>
              <a:t>into oceans, disrupting </a:t>
            </a:r>
            <a:r>
              <a:rPr lang="en-US" altLang="en-US" sz="4000" i="1">
                <a:solidFill>
                  <a:srgbClr val="0033CC"/>
                </a:solidFill>
                <a:latin typeface="Verdana" pitchFamily="34" charset="0"/>
              </a:rPr>
              <a:t>marine ecosystems</a:t>
            </a:r>
            <a:r>
              <a:rPr lang="en-US" altLang="en-US" sz="400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altLang="en-US" sz="4000">
                <a:solidFill>
                  <a:srgbClr val="332C2C"/>
                </a:solidFill>
                <a:latin typeface="Verdana" pitchFamily="34" charset="0"/>
              </a:rPr>
              <a:t>and altering ocean current. </a:t>
            </a:r>
          </a:p>
          <a:p>
            <a:pPr marL="12700" eaLnBrk="1" hangingPunct="1">
              <a:lnSpc>
                <a:spcPts val="3450"/>
              </a:lnSpc>
              <a:spcBef>
                <a:spcPts val="488"/>
              </a:spcBef>
            </a:pPr>
            <a:endParaRPr lang="en-US" altLang="en-US" sz="4000">
              <a:solidFill>
                <a:srgbClr val="332C2C"/>
              </a:solidFill>
              <a:latin typeface="Verdana" pitchFamily="34" charset="0"/>
            </a:endParaRPr>
          </a:p>
          <a:p>
            <a:pPr marL="12700" eaLnBrk="1" hangingPunct="1">
              <a:lnSpc>
                <a:spcPts val="3450"/>
              </a:lnSpc>
              <a:spcBef>
                <a:spcPts val="488"/>
              </a:spcBef>
            </a:pPr>
            <a:r>
              <a:rPr lang="en-US" altLang="en-US" sz="4000">
                <a:solidFill>
                  <a:srgbClr val="332C2C"/>
                </a:solidFill>
                <a:latin typeface="Verdana" pitchFamily="34" charset="0"/>
              </a:rPr>
              <a:t>This can lead to </a:t>
            </a:r>
            <a:r>
              <a:rPr lang="en-US" altLang="en-US" sz="4000" i="1">
                <a:solidFill>
                  <a:srgbClr val="0033CC"/>
                </a:solidFill>
                <a:latin typeface="Verdana" pitchFamily="34" charset="0"/>
              </a:rPr>
              <a:t>extreme weather patterns, affecting agriculture and biodiversity</a:t>
            </a:r>
            <a:r>
              <a:rPr lang="en-US" altLang="en-US" sz="4000">
                <a:solidFill>
                  <a:srgbClr val="332C2C"/>
                </a:solidFill>
                <a:latin typeface="Verdana" pitchFamily="34" charset="0"/>
              </a:rPr>
              <a:t>. The interconnectedness of these systems highlights the urgency of addressing climate change.</a:t>
            </a:r>
            <a:endParaRPr lang="en-US" altLang="en-US" sz="4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1850"/>
            <a:ext cx="88455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77850"/>
            <a:ext cx="13646150" cy="1120775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7200" b="1" dirty="0" smtClean="0"/>
              <a:t>Earth's</a:t>
            </a:r>
            <a:r>
              <a:rPr lang="en-US" sz="7200" b="1" spc="55" dirty="0" smtClean="0"/>
              <a:t> </a:t>
            </a:r>
            <a:r>
              <a:rPr lang="en-US" sz="7200" b="1" dirty="0" smtClean="0"/>
              <a:t>Deceleration</a:t>
            </a:r>
            <a:r>
              <a:rPr lang="en-US" sz="7200" b="1" spc="50" dirty="0" smtClean="0"/>
              <a:t> </a:t>
            </a:r>
            <a:r>
              <a:rPr lang="en-US" sz="7200" b="1" spc="-10" dirty="0" smtClean="0"/>
              <a:t>Phenomenon</a:t>
            </a:r>
            <a:endParaRPr lang="en-US" altLang="en-US" sz="7200" dirty="0" smtClean="0">
              <a:solidFill>
                <a:srgbClr val="190B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4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5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486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8845550" y="2025650"/>
            <a:ext cx="91503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algn="just" eaLnBrk="1" hangingPunct="1">
              <a:spcBef>
                <a:spcPts val="100"/>
              </a:spcBef>
            </a:pPr>
            <a:r>
              <a:rPr lang="en-US" altLang="en-US" sz="4000" b="1">
                <a:latin typeface="Verdana" pitchFamily="34" charset="0"/>
              </a:rPr>
              <a:t>Global warming </a:t>
            </a:r>
            <a:r>
              <a:rPr lang="en-US" altLang="en-US" sz="4000">
                <a:latin typeface="Verdana" pitchFamily="34" charset="0"/>
              </a:rPr>
              <a:t>is causing the deceleration of the Earth's rotation. This phenomenon can lead to shifts in climate patterns and affect natural cycles.</a:t>
            </a:r>
          </a:p>
          <a:p>
            <a:pPr marL="12700" algn="just" eaLnBrk="1" hangingPunct="1">
              <a:lnSpc>
                <a:spcPct val="101000"/>
              </a:lnSpc>
              <a:spcBef>
                <a:spcPts val="25"/>
              </a:spcBef>
            </a:pPr>
            <a:endParaRPr lang="en-US" altLang="en-US" sz="4000" b="1">
              <a:latin typeface="Verdana" pitchFamily="34" charset="0"/>
            </a:endParaRPr>
          </a:p>
          <a:p>
            <a:pPr marL="12700" algn="just" eaLnBrk="1" hangingPunct="1">
              <a:lnSpc>
                <a:spcPct val="101000"/>
              </a:lnSpc>
              <a:spcBef>
                <a:spcPts val="25"/>
              </a:spcBef>
            </a:pPr>
            <a:r>
              <a:rPr lang="en-US" altLang="en-US" sz="4000" b="1">
                <a:latin typeface="Verdana" pitchFamily="34" charset="0"/>
              </a:rPr>
              <a:t>Understanding these changes </a:t>
            </a:r>
            <a:r>
              <a:rPr lang="en-US" altLang="en-US" sz="4000">
                <a:latin typeface="Verdana" pitchFamily="34" charset="0"/>
              </a:rPr>
              <a:t>is essential for predicting future environmental impacts and preparing for their consequences.</a:t>
            </a:r>
          </a:p>
        </p:txBody>
      </p:sp>
      <p:sp>
        <p:nvSpPr>
          <p:cNvPr id="2048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83015C-3339-4D61-B31B-AB97E3E70C5C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9150" y="5749925"/>
            <a:ext cx="73215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703263"/>
            <a:ext cx="4876800" cy="2230437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72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Contents-</a:t>
            </a:r>
            <a:br>
              <a:rPr lang="en-US" altLang="en-US" sz="72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720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078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86938"/>
            <a:ext cx="8651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54150" y="1758950"/>
            <a:ext cx="10896600" cy="7848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latin typeface="+mj-lt"/>
              </a:rPr>
              <a:t>Introduction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solidFill>
                  <a:srgbClr val="0033CC"/>
                </a:solidFill>
                <a:latin typeface="+mj-lt"/>
              </a:rPr>
              <a:t>The Urgency of the Issue in India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latin typeface="+mj-lt"/>
              </a:rPr>
              <a:t>Business Responsibility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solidFill>
                  <a:srgbClr val="0033CC"/>
                </a:solidFill>
                <a:latin typeface="+mj-lt"/>
              </a:rPr>
              <a:t>Circular Economy in India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latin typeface="+mj-lt"/>
              </a:rPr>
              <a:t>Triple Bottom Line (TBL) Approach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solidFill>
                  <a:srgbClr val="0033CC"/>
                </a:solidFill>
                <a:latin typeface="+mj-lt"/>
              </a:rPr>
              <a:t>Green Supply Chains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latin typeface="+mj-lt"/>
              </a:rPr>
              <a:t>Social Entrepreneurship in India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solidFill>
                  <a:srgbClr val="0033CC"/>
                </a:solidFill>
                <a:latin typeface="+mj-lt"/>
              </a:rPr>
              <a:t>Role of Technology in Sustainable Practices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latin typeface="+mj-lt"/>
              </a:rPr>
              <a:t>Renewable Energy Adoption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solidFill>
                  <a:srgbClr val="0033CC"/>
                </a:solidFill>
                <a:latin typeface="+mj-lt"/>
              </a:rPr>
              <a:t>Water Conservation and Waste Management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latin typeface="+mj-lt"/>
              </a:rPr>
              <a:t>Challenges to Sustainability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solidFill>
                  <a:srgbClr val="0033CC"/>
                </a:solidFill>
                <a:latin typeface="+mj-lt"/>
              </a:rPr>
              <a:t>Government Policies and Regulatory Support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latin typeface="+mj-lt"/>
              </a:rPr>
              <a:t>Future Outlook for Indian Businesses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600" b="1" dirty="0">
                <a:solidFill>
                  <a:srgbClr val="0033CC"/>
                </a:solidFill>
                <a:latin typeface="+mj-lt"/>
              </a:rPr>
              <a:t>Conclusion</a:t>
            </a:r>
          </a:p>
        </p:txBody>
      </p:sp>
      <p:sp>
        <p:nvSpPr>
          <p:cNvPr id="308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6BEB55-FAA3-43C8-BE8D-04158D5631A6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54050"/>
            <a:ext cx="17760950" cy="1752600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6000" b="1" smtClean="0">
                <a:latin typeface="Times New Roman" pitchFamily="18" charset="0"/>
                <a:cs typeface="Times New Roman" pitchFamily="18" charset="0"/>
              </a:rPr>
              <a:t>Policy and Regulation: Supporting Renewable Energy </a:t>
            </a:r>
            <a:br>
              <a:rPr lang="en-US" altLang="en-US" sz="6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smtClean="0">
                <a:latin typeface="Times New Roman" pitchFamily="18" charset="0"/>
                <a:cs typeface="Times New Roman" pitchFamily="18" charset="0"/>
              </a:rPr>
              <a:t>A Framework for Growth</a:t>
            </a:r>
            <a:endParaRPr lang="en-US" altLang="en-US" sz="4000" smtClean="0">
              <a:solidFill>
                <a:srgbClr val="190B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7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8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lum bright="-24000" contrast="34000"/>
          </a:blip>
          <a:srcRect/>
          <a:stretch>
            <a:fillRect/>
          </a:stretch>
        </p:blipFill>
        <p:spPr bwMode="auto">
          <a:xfrm>
            <a:off x="387350" y="2635250"/>
            <a:ext cx="876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1350" y="2635250"/>
            <a:ext cx="86407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D:\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8978BB-5F2B-4998-8C2A-6982B4E4BBB4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654050"/>
            <a:ext cx="17989550" cy="2598738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6000" b="1" smtClean="0">
                <a:latin typeface="Times New Roman" pitchFamily="18" charset="0"/>
                <a:cs typeface="Times New Roman" pitchFamily="18" charset="0"/>
              </a:rPr>
              <a:t>How Can Renewable Energy Mitigate Environmental Damage ?</a:t>
            </a:r>
            <a:br>
              <a:rPr lang="en-US" altLang="en-US" sz="6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smtClean="0">
                <a:latin typeface="Times New Roman" pitchFamily="18" charset="0"/>
                <a:cs typeface="Times New Roman" pitchFamily="18" charset="0"/>
              </a:rPr>
              <a:t>Pathways to a Sustainable Future</a:t>
            </a:r>
            <a:endParaRPr lang="en-US" altLang="en-US" sz="4000" smtClean="0">
              <a:solidFill>
                <a:srgbClr val="190B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1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2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lum bright="-30000" contrast="42000"/>
          </a:blip>
          <a:srcRect/>
          <a:stretch>
            <a:fillRect/>
          </a:stretch>
        </p:blipFill>
        <p:spPr bwMode="auto">
          <a:xfrm>
            <a:off x="0" y="3854450"/>
            <a:ext cx="183007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5B77BF-D401-4438-8BC3-6A0CB4002004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2150" y="3397250"/>
            <a:ext cx="37528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501650"/>
            <a:ext cx="17989550" cy="2598738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6000" b="1" smtClean="0">
                <a:latin typeface="Times New Roman" pitchFamily="18" charset="0"/>
                <a:cs typeface="Times New Roman" pitchFamily="18" charset="0"/>
              </a:rPr>
              <a:t>How Can Renewable Energy Mitigate Environmental Damage ?</a:t>
            </a:r>
            <a:br>
              <a:rPr lang="en-US" altLang="en-US" sz="6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smtClean="0">
                <a:latin typeface="Times New Roman" pitchFamily="18" charset="0"/>
                <a:cs typeface="Times New Roman" pitchFamily="18" charset="0"/>
              </a:rPr>
              <a:t>Contribution of the    SMS, Lucknow to a                Sustainable Future</a:t>
            </a:r>
            <a:endParaRPr lang="en-US" altLang="en-US" sz="4000" smtClean="0">
              <a:solidFill>
                <a:srgbClr val="190B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6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7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3558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A82E7E-5D24-4940-9109-CC1E6C8C6942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9150" y="3321050"/>
            <a:ext cx="3967163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5">
            <a:lum bright="-14000" contrast="24000"/>
          </a:blip>
          <a:srcRect/>
          <a:stretch>
            <a:fillRect/>
          </a:stretch>
        </p:blipFill>
        <p:spPr bwMode="auto">
          <a:xfrm>
            <a:off x="539750" y="3244850"/>
            <a:ext cx="6248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4150" y="1668463"/>
            <a:ext cx="7391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54050"/>
            <a:ext cx="17221200" cy="1582738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5400" b="1" smtClean="0">
                <a:latin typeface="Times New Roman" pitchFamily="18" charset="0"/>
                <a:cs typeface="Times New Roman" pitchFamily="18" charset="0"/>
              </a:rPr>
              <a:t>Future Outlook for Indian Business</a:t>
            </a:r>
            <a:r>
              <a:rPr lang="en-US" altLang="en-US" sz="6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smtClean="0">
                <a:latin typeface="Times New Roman" pitchFamily="18" charset="0"/>
                <a:cs typeface="Times New Roman" pitchFamily="18" charset="0"/>
              </a:rPr>
              <a:t>Charting a Path towards Sustainability</a:t>
            </a:r>
            <a:endParaRPr lang="en-US" altLang="en-US" sz="4000" smtClean="0">
              <a:solidFill>
                <a:srgbClr val="190B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0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581" name="Picture 8" descr="D: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>
            <a:lum bright="-34000" contrast="46000"/>
          </a:blip>
          <a:srcRect/>
          <a:stretch>
            <a:fillRect/>
          </a:stretch>
        </p:blipFill>
        <p:spPr bwMode="auto">
          <a:xfrm>
            <a:off x="0" y="3854450"/>
            <a:ext cx="182514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D852D9-8F53-4308-BF6A-9BA95FBED2D0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/>
          <p:cNvPicPr>
            <a:picLocks noChangeAspect="1" noChangeArrowheads="1"/>
          </p:cNvPicPr>
          <p:nvPr/>
        </p:nvPicPr>
        <p:blipFill>
          <a:blip r:embed="rId3">
            <a:lum bright="-32000" contrast="42000"/>
          </a:blip>
          <a:srcRect/>
          <a:stretch>
            <a:fillRect/>
          </a:stretch>
        </p:blipFill>
        <p:spPr bwMode="auto">
          <a:xfrm>
            <a:off x="0" y="2817813"/>
            <a:ext cx="9993313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0"/>
          <p:cNvPicPr>
            <a:picLocks noChangeAspect="1" noChangeArrowheads="1"/>
          </p:cNvPicPr>
          <p:nvPr/>
        </p:nvPicPr>
        <p:blipFill>
          <a:blip r:embed="rId4">
            <a:lum bright="-34000" contrast="44000"/>
          </a:blip>
          <a:srcRect/>
          <a:stretch>
            <a:fillRect/>
          </a:stretch>
        </p:blipFill>
        <p:spPr bwMode="auto">
          <a:xfrm>
            <a:off x="0" y="6292850"/>
            <a:ext cx="9988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object 2"/>
          <p:cNvSpPr>
            <a:spLocks noChangeArrowheads="1"/>
          </p:cNvSpPr>
          <p:nvPr/>
        </p:nvSpPr>
        <p:spPr bwMode="auto">
          <a:xfrm>
            <a:off x="0" y="6091238"/>
            <a:ext cx="2930525" cy="4197350"/>
          </a:xfrm>
          <a:custGeom>
            <a:avLst/>
            <a:gdLst>
              <a:gd name="T0" fmla="*/ 35944 w 2929890"/>
              <a:gd name="T1" fmla="*/ 29919 h 4196080"/>
              <a:gd name="T2" fmla="*/ 103360 w 2929890"/>
              <a:gd name="T3" fmla="*/ 88600 h 4196080"/>
              <a:gd name="T4" fmla="*/ 169555 w 2929890"/>
              <a:gd name="T5" fmla="*/ 149458 h 4196080"/>
              <a:gd name="T6" fmla="*/ 234564 w 2929890"/>
              <a:gd name="T7" fmla="*/ 212419 h 4196080"/>
              <a:gd name="T8" fmla="*/ 298438 w 2929890"/>
              <a:gd name="T9" fmla="*/ 277402 h 4196080"/>
              <a:gd name="T10" fmla="*/ 361215 w 2929890"/>
              <a:gd name="T11" fmla="*/ 344320 h 4196080"/>
              <a:gd name="T12" fmla="*/ 422954 w 2929890"/>
              <a:gd name="T13" fmla="*/ 413099 h 4196080"/>
              <a:gd name="T14" fmla="*/ 483689 w 2929890"/>
              <a:gd name="T15" fmla="*/ 483652 h 4196080"/>
              <a:gd name="T16" fmla="*/ 543469 w 2929890"/>
              <a:gd name="T17" fmla="*/ 555905 h 4196080"/>
              <a:gd name="T18" fmla="*/ 602338 w 2929890"/>
              <a:gd name="T19" fmla="*/ 629771 h 4196080"/>
              <a:gd name="T20" fmla="*/ 660345 w 2929890"/>
              <a:gd name="T21" fmla="*/ 705174 h 4196080"/>
              <a:gd name="T22" fmla="*/ 717530 w 2929890"/>
              <a:gd name="T23" fmla="*/ 782029 h 4196080"/>
              <a:gd name="T24" fmla="*/ 773950 w 2929890"/>
              <a:gd name="T25" fmla="*/ 860262 h 4196080"/>
              <a:gd name="T26" fmla="*/ 829638 w 2929890"/>
              <a:gd name="T27" fmla="*/ 939784 h 4196080"/>
              <a:gd name="T28" fmla="*/ 884643 w 2929890"/>
              <a:gd name="T29" fmla="*/ 1020517 h 4196080"/>
              <a:gd name="T30" fmla="*/ 939008 w 2929890"/>
              <a:gd name="T31" fmla="*/ 1102384 h 4196080"/>
              <a:gd name="T32" fmla="*/ 992788 w 2929890"/>
              <a:gd name="T33" fmla="*/ 1185300 h 4196080"/>
              <a:gd name="T34" fmla="*/ 1046020 w 2929890"/>
              <a:gd name="T35" fmla="*/ 1269187 h 4196080"/>
              <a:gd name="T36" fmla="*/ 1098753 w 2929890"/>
              <a:gd name="T37" fmla="*/ 1353960 h 4196080"/>
              <a:gd name="T38" fmla="*/ 1151029 w 2929890"/>
              <a:gd name="T39" fmla="*/ 1439541 h 4196080"/>
              <a:gd name="T40" fmla="*/ 1202898 w 2929890"/>
              <a:gd name="T41" fmla="*/ 1525850 h 4196080"/>
              <a:gd name="T42" fmla="*/ 1254405 w 2929890"/>
              <a:gd name="T43" fmla="*/ 1612807 h 4196080"/>
              <a:gd name="T44" fmla="*/ 1305590 w 2929890"/>
              <a:gd name="T45" fmla="*/ 1700327 h 4196080"/>
              <a:gd name="T46" fmla="*/ 1356503 w 2929890"/>
              <a:gd name="T47" fmla="*/ 1788333 h 4196080"/>
              <a:gd name="T48" fmla="*/ 1407189 w 2929890"/>
              <a:gd name="T49" fmla="*/ 1876742 h 4196080"/>
              <a:gd name="T50" fmla="*/ 1457694 w 2929890"/>
              <a:gd name="T51" fmla="*/ 1965475 h 4196080"/>
              <a:gd name="T52" fmla="*/ 1508060 w 2929890"/>
              <a:gd name="T53" fmla="*/ 2054451 h 4196080"/>
              <a:gd name="T54" fmla="*/ 1558335 w 2929890"/>
              <a:gd name="T55" fmla="*/ 2143589 h 4196080"/>
              <a:gd name="T56" fmla="*/ 1608566 w 2929890"/>
              <a:gd name="T57" fmla="*/ 2232804 h 4196080"/>
              <a:gd name="T58" fmla="*/ 1658797 w 2929890"/>
              <a:gd name="T59" fmla="*/ 2322022 h 4196080"/>
              <a:gd name="T60" fmla="*/ 1709074 w 2929890"/>
              <a:gd name="T61" fmla="*/ 2411157 h 4196080"/>
              <a:gd name="T62" fmla="*/ 1759443 w 2929890"/>
              <a:gd name="T63" fmla="*/ 2500134 h 4196080"/>
              <a:gd name="T64" fmla="*/ 1809947 w 2929890"/>
              <a:gd name="T65" fmla="*/ 2588865 h 4196080"/>
              <a:gd name="T66" fmla="*/ 1860633 w 2929890"/>
              <a:gd name="T67" fmla="*/ 2677274 h 4196080"/>
              <a:gd name="T68" fmla="*/ 1911546 w 2929890"/>
              <a:gd name="T69" fmla="*/ 2765280 h 4196080"/>
              <a:gd name="T70" fmla="*/ 1962731 w 2929890"/>
              <a:gd name="T71" fmla="*/ 2852801 h 4196080"/>
              <a:gd name="T72" fmla="*/ 2014234 w 2929890"/>
              <a:gd name="T73" fmla="*/ 2939755 h 4196080"/>
              <a:gd name="T74" fmla="*/ 2066101 w 2929890"/>
              <a:gd name="T75" fmla="*/ 3026063 h 4196080"/>
              <a:gd name="T76" fmla="*/ 2118379 w 2929890"/>
              <a:gd name="T77" fmla="*/ 3111645 h 4196080"/>
              <a:gd name="T78" fmla="*/ 2171113 w 2929890"/>
              <a:gd name="T79" fmla="*/ 3196419 h 4196080"/>
              <a:gd name="T80" fmla="*/ 2224346 w 2929890"/>
              <a:gd name="T81" fmla="*/ 3280304 h 4196080"/>
              <a:gd name="T82" fmla="*/ 2278122 w 2929890"/>
              <a:gd name="T83" fmla="*/ 3363219 h 4196080"/>
              <a:gd name="T84" fmla="*/ 2332490 w 2929890"/>
              <a:gd name="T85" fmla="*/ 3445084 h 4196080"/>
              <a:gd name="T86" fmla="*/ 2387494 w 2929890"/>
              <a:gd name="T87" fmla="*/ 3525820 h 4196080"/>
              <a:gd name="T88" fmla="*/ 2443182 w 2929890"/>
              <a:gd name="T89" fmla="*/ 3605342 h 4196080"/>
              <a:gd name="T90" fmla="*/ 2499598 w 2929890"/>
              <a:gd name="T91" fmla="*/ 3683570 h 4196080"/>
              <a:gd name="T92" fmla="*/ 2556788 w 2929890"/>
              <a:gd name="T93" fmla="*/ 3760429 h 4196080"/>
              <a:gd name="T94" fmla="*/ 2614793 w 2929890"/>
              <a:gd name="T95" fmla="*/ 3835830 h 4196080"/>
              <a:gd name="T96" fmla="*/ 2673661 w 2929890"/>
              <a:gd name="T97" fmla="*/ 3909698 h 4196080"/>
              <a:gd name="T98" fmla="*/ 2733444 w 2929890"/>
              <a:gd name="T99" fmla="*/ 3981950 h 4196080"/>
              <a:gd name="T100" fmla="*/ 2794176 w 2929890"/>
              <a:gd name="T101" fmla="*/ 4052503 h 4196080"/>
              <a:gd name="T102" fmla="*/ 2855911 w 2929890"/>
              <a:gd name="T103" fmla="*/ 4121282 h 4196080"/>
              <a:gd name="T104" fmla="*/ 2918694 w 2929890"/>
              <a:gd name="T105" fmla="*/ 4188202 h 41960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29890"/>
              <a:gd name="T160" fmla="*/ 0 h 4196080"/>
              <a:gd name="T161" fmla="*/ 2929890 w 2929890"/>
              <a:gd name="T162" fmla="*/ 4196080 h 41960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29890" h="4196080">
                <a:moveTo>
                  <a:pt x="0" y="0"/>
                </a:moveTo>
                <a:lnTo>
                  <a:pt x="35896" y="29865"/>
                </a:lnTo>
                <a:lnTo>
                  <a:pt x="69718" y="58874"/>
                </a:lnTo>
                <a:lnTo>
                  <a:pt x="103228" y="88438"/>
                </a:lnTo>
                <a:lnTo>
                  <a:pt x="136431" y="118546"/>
                </a:lnTo>
                <a:lnTo>
                  <a:pt x="169333" y="149188"/>
                </a:lnTo>
                <a:lnTo>
                  <a:pt x="201940" y="180354"/>
                </a:lnTo>
                <a:lnTo>
                  <a:pt x="234258" y="212035"/>
                </a:lnTo>
                <a:lnTo>
                  <a:pt x="266292" y="244219"/>
                </a:lnTo>
                <a:lnTo>
                  <a:pt x="298048" y="276898"/>
                </a:lnTo>
                <a:lnTo>
                  <a:pt x="329531" y="310060"/>
                </a:lnTo>
                <a:lnTo>
                  <a:pt x="360747" y="343696"/>
                </a:lnTo>
                <a:lnTo>
                  <a:pt x="391703" y="377796"/>
                </a:lnTo>
                <a:lnTo>
                  <a:pt x="422402" y="412349"/>
                </a:lnTo>
                <a:lnTo>
                  <a:pt x="452853" y="447346"/>
                </a:lnTo>
                <a:lnTo>
                  <a:pt x="483059" y="482776"/>
                </a:lnTo>
                <a:lnTo>
                  <a:pt x="513026" y="518630"/>
                </a:lnTo>
                <a:lnTo>
                  <a:pt x="542761" y="554897"/>
                </a:lnTo>
                <a:lnTo>
                  <a:pt x="572269" y="591567"/>
                </a:lnTo>
                <a:lnTo>
                  <a:pt x="601555" y="628630"/>
                </a:lnTo>
                <a:lnTo>
                  <a:pt x="630626" y="666077"/>
                </a:lnTo>
                <a:lnTo>
                  <a:pt x="659487" y="703896"/>
                </a:lnTo>
                <a:lnTo>
                  <a:pt x="688143" y="742078"/>
                </a:lnTo>
                <a:lnTo>
                  <a:pt x="716600" y="780613"/>
                </a:lnTo>
                <a:lnTo>
                  <a:pt x="744865" y="819491"/>
                </a:lnTo>
                <a:lnTo>
                  <a:pt x="772942" y="858702"/>
                </a:lnTo>
                <a:lnTo>
                  <a:pt x="800838" y="898235"/>
                </a:lnTo>
                <a:lnTo>
                  <a:pt x="828558" y="938080"/>
                </a:lnTo>
                <a:lnTo>
                  <a:pt x="856107" y="978228"/>
                </a:lnTo>
                <a:lnTo>
                  <a:pt x="883492" y="1018668"/>
                </a:lnTo>
                <a:lnTo>
                  <a:pt x="910718" y="1059391"/>
                </a:lnTo>
                <a:lnTo>
                  <a:pt x="937790" y="1100385"/>
                </a:lnTo>
                <a:lnTo>
                  <a:pt x="964715" y="1141642"/>
                </a:lnTo>
                <a:lnTo>
                  <a:pt x="991498" y="1183151"/>
                </a:lnTo>
                <a:lnTo>
                  <a:pt x="1018145" y="1224902"/>
                </a:lnTo>
                <a:lnTo>
                  <a:pt x="1044661" y="1266884"/>
                </a:lnTo>
                <a:lnTo>
                  <a:pt x="1071053" y="1309089"/>
                </a:lnTo>
                <a:lnTo>
                  <a:pt x="1097325" y="1351505"/>
                </a:lnTo>
                <a:lnTo>
                  <a:pt x="1123484" y="1394122"/>
                </a:lnTo>
                <a:lnTo>
                  <a:pt x="1149534" y="1436931"/>
                </a:lnTo>
                <a:lnTo>
                  <a:pt x="1175483" y="1479922"/>
                </a:lnTo>
                <a:lnTo>
                  <a:pt x="1201335" y="1523084"/>
                </a:lnTo>
                <a:lnTo>
                  <a:pt x="1227096" y="1566407"/>
                </a:lnTo>
                <a:lnTo>
                  <a:pt x="1252773" y="1609882"/>
                </a:lnTo>
                <a:lnTo>
                  <a:pt x="1278369" y="1653497"/>
                </a:lnTo>
                <a:lnTo>
                  <a:pt x="1303892" y="1697244"/>
                </a:lnTo>
                <a:lnTo>
                  <a:pt x="1329347" y="1741112"/>
                </a:lnTo>
                <a:lnTo>
                  <a:pt x="1354739" y="1785090"/>
                </a:lnTo>
                <a:lnTo>
                  <a:pt x="1380075" y="1829170"/>
                </a:lnTo>
                <a:lnTo>
                  <a:pt x="1405359" y="1873340"/>
                </a:lnTo>
                <a:lnTo>
                  <a:pt x="1430598" y="1917590"/>
                </a:lnTo>
                <a:lnTo>
                  <a:pt x="1455798" y="1961912"/>
                </a:lnTo>
                <a:lnTo>
                  <a:pt x="1480963" y="2006293"/>
                </a:lnTo>
                <a:lnTo>
                  <a:pt x="1506100" y="2050726"/>
                </a:lnTo>
                <a:lnTo>
                  <a:pt x="1531214" y="2095198"/>
                </a:lnTo>
                <a:lnTo>
                  <a:pt x="1556311" y="2139701"/>
                </a:lnTo>
                <a:lnTo>
                  <a:pt x="1581397" y="2184224"/>
                </a:lnTo>
                <a:lnTo>
                  <a:pt x="1606477" y="2228757"/>
                </a:lnTo>
                <a:lnTo>
                  <a:pt x="1631557" y="2273290"/>
                </a:lnTo>
                <a:lnTo>
                  <a:pt x="1656643" y="2317812"/>
                </a:lnTo>
                <a:lnTo>
                  <a:pt x="1681740" y="2362315"/>
                </a:lnTo>
                <a:lnTo>
                  <a:pt x="1706854" y="2406787"/>
                </a:lnTo>
                <a:lnTo>
                  <a:pt x="1731991" y="2451219"/>
                </a:lnTo>
                <a:lnTo>
                  <a:pt x="1757157" y="2495600"/>
                </a:lnTo>
                <a:lnTo>
                  <a:pt x="1782356" y="2539921"/>
                </a:lnTo>
                <a:lnTo>
                  <a:pt x="1807595" y="2584172"/>
                </a:lnTo>
                <a:lnTo>
                  <a:pt x="1832879" y="2628342"/>
                </a:lnTo>
                <a:lnTo>
                  <a:pt x="1858215" y="2672421"/>
                </a:lnTo>
                <a:lnTo>
                  <a:pt x="1883607" y="2716399"/>
                </a:lnTo>
                <a:lnTo>
                  <a:pt x="1909062" y="2760266"/>
                </a:lnTo>
                <a:lnTo>
                  <a:pt x="1934585" y="2804013"/>
                </a:lnTo>
                <a:lnTo>
                  <a:pt x="1960181" y="2847628"/>
                </a:lnTo>
                <a:lnTo>
                  <a:pt x="1985857" y="2891103"/>
                </a:lnTo>
                <a:lnTo>
                  <a:pt x="2011618" y="2934426"/>
                </a:lnTo>
                <a:lnTo>
                  <a:pt x="2037470" y="2977588"/>
                </a:lnTo>
                <a:lnTo>
                  <a:pt x="2063419" y="3020578"/>
                </a:lnTo>
                <a:lnTo>
                  <a:pt x="2089470" y="3063387"/>
                </a:lnTo>
                <a:lnTo>
                  <a:pt x="2115628" y="3106005"/>
                </a:lnTo>
                <a:lnTo>
                  <a:pt x="2141900" y="3148420"/>
                </a:lnTo>
                <a:lnTo>
                  <a:pt x="2168292" y="3190625"/>
                </a:lnTo>
                <a:lnTo>
                  <a:pt x="2194808" y="3232607"/>
                </a:lnTo>
                <a:lnTo>
                  <a:pt x="2221455" y="3274358"/>
                </a:lnTo>
                <a:lnTo>
                  <a:pt x="2248237" y="3315866"/>
                </a:lnTo>
                <a:lnTo>
                  <a:pt x="2275162" y="3357123"/>
                </a:lnTo>
                <a:lnTo>
                  <a:pt x="2302235" y="3398118"/>
                </a:lnTo>
                <a:lnTo>
                  <a:pt x="2329460" y="3438840"/>
                </a:lnTo>
                <a:lnTo>
                  <a:pt x="2356845" y="3479280"/>
                </a:lnTo>
                <a:lnTo>
                  <a:pt x="2384394" y="3519428"/>
                </a:lnTo>
                <a:lnTo>
                  <a:pt x="2412114" y="3559274"/>
                </a:lnTo>
                <a:lnTo>
                  <a:pt x="2440010" y="3598807"/>
                </a:lnTo>
                <a:lnTo>
                  <a:pt x="2468087" y="3638017"/>
                </a:lnTo>
                <a:lnTo>
                  <a:pt x="2496351" y="3676895"/>
                </a:lnTo>
                <a:lnTo>
                  <a:pt x="2524809" y="3715430"/>
                </a:lnTo>
                <a:lnTo>
                  <a:pt x="2553465" y="3753612"/>
                </a:lnTo>
                <a:lnTo>
                  <a:pt x="2582326" y="3791431"/>
                </a:lnTo>
                <a:lnTo>
                  <a:pt x="2611396" y="3828878"/>
                </a:lnTo>
                <a:lnTo>
                  <a:pt x="2640682" y="3865941"/>
                </a:lnTo>
                <a:lnTo>
                  <a:pt x="2670190" y="3902611"/>
                </a:lnTo>
                <a:lnTo>
                  <a:pt x="2699925" y="3938878"/>
                </a:lnTo>
                <a:lnTo>
                  <a:pt x="2729892" y="3974732"/>
                </a:lnTo>
                <a:lnTo>
                  <a:pt x="2760098" y="4010162"/>
                </a:lnTo>
                <a:lnTo>
                  <a:pt x="2790548" y="4045159"/>
                </a:lnTo>
                <a:lnTo>
                  <a:pt x="2821248" y="4079712"/>
                </a:lnTo>
                <a:lnTo>
                  <a:pt x="2852203" y="4113812"/>
                </a:lnTo>
                <a:lnTo>
                  <a:pt x="2883419" y="4147448"/>
                </a:lnTo>
                <a:lnTo>
                  <a:pt x="2914903" y="4180611"/>
                </a:lnTo>
                <a:lnTo>
                  <a:pt x="2929655" y="4195792"/>
                </a:lnTo>
              </a:path>
            </a:pathLst>
          </a:custGeom>
          <a:noFill/>
          <a:ln w="24997">
            <a:solidFill>
              <a:srgbClr val="332C2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5605" name="object 3"/>
          <p:cNvGrpSpPr>
            <a:grpSpLocks/>
          </p:cNvGrpSpPr>
          <p:nvPr/>
        </p:nvGrpSpPr>
        <p:grpSpPr bwMode="auto">
          <a:xfrm>
            <a:off x="1588" y="547688"/>
            <a:ext cx="18286412" cy="9253537"/>
            <a:chOff x="1054" y="548843"/>
            <a:chExt cx="18287365" cy="9251950"/>
          </a:xfrm>
        </p:grpSpPr>
        <p:pic>
          <p:nvPicPr>
            <p:cNvPr id="25609" name="object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267505" y="654489"/>
              <a:ext cx="8020494" cy="9096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object 5"/>
            <p:cNvSpPr>
              <a:spLocks noChangeArrowheads="1"/>
            </p:cNvSpPr>
            <p:nvPr/>
          </p:nvSpPr>
          <p:spPr bwMode="auto">
            <a:xfrm>
              <a:off x="1054" y="548843"/>
              <a:ext cx="18287365" cy="9251950"/>
            </a:xfrm>
            <a:custGeom>
              <a:avLst/>
              <a:gdLst>
                <a:gd name="T0" fmla="*/ 18286933 w 18287365"/>
                <a:gd name="T1" fmla="*/ 9203846 h 9251950"/>
                <a:gd name="T2" fmla="*/ 304 w 18287365"/>
                <a:gd name="T3" fmla="*/ 9203846 h 9251950"/>
                <a:gd name="T4" fmla="*/ 304 w 18287365"/>
                <a:gd name="T5" fmla="*/ 9251470 h 9251950"/>
                <a:gd name="T6" fmla="*/ 18286933 w 18287365"/>
                <a:gd name="T7" fmla="*/ 9251470 h 9251950"/>
                <a:gd name="T8" fmla="*/ 18286933 w 18287365"/>
                <a:gd name="T9" fmla="*/ 9203846 h 9251950"/>
                <a:gd name="T10" fmla="*/ 18286933 w 18287365"/>
                <a:gd name="T11" fmla="*/ 0 h 9251950"/>
                <a:gd name="T12" fmla="*/ 0 w 18287365"/>
                <a:gd name="T13" fmla="*/ 0 h 9251950"/>
                <a:gd name="T14" fmla="*/ 0 w 18287365"/>
                <a:gd name="T15" fmla="*/ 47625 h 9251950"/>
                <a:gd name="T16" fmla="*/ 18286933 w 18287365"/>
                <a:gd name="T17" fmla="*/ 47625 h 9251950"/>
                <a:gd name="T18" fmla="*/ 18286933 w 18287365"/>
                <a:gd name="T19" fmla="*/ 0 h 92519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87365"/>
                <a:gd name="T31" fmla="*/ 0 h 9251950"/>
                <a:gd name="T32" fmla="*/ 18287365 w 18287365"/>
                <a:gd name="T33" fmla="*/ 9251950 h 92519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7350" y="806450"/>
            <a:ext cx="9906000" cy="1752600"/>
          </a:xfrm>
        </p:spPr>
        <p:txBody>
          <a:bodyPr vert="horz" tIns="15875" rtlCol="0"/>
          <a:lstStyle/>
          <a:p>
            <a:pPr marL="12700" algn="l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sz="7200" b="1" spc="100" dirty="0"/>
              <a:t>Conclusion</a:t>
            </a:r>
            <a:r>
              <a:rPr sz="7200" b="1" spc="-160" dirty="0"/>
              <a:t> </a:t>
            </a:r>
            <a:r>
              <a:rPr lang="en-US" sz="7200" b="1" spc="-160" dirty="0"/>
              <a:t/>
            </a:r>
            <a:br>
              <a:rPr lang="en-US" sz="7200" b="1" spc="-160" dirty="0"/>
            </a:br>
            <a:r>
              <a:rPr lang="en-US" sz="4400" spc="-160" dirty="0"/>
              <a:t>Strategic Choices for a Sustainable Future</a:t>
            </a:r>
            <a:r>
              <a:rPr lang="en-US" b="1" spc="55" dirty="0"/>
              <a:t/>
            </a:r>
            <a:br>
              <a:rPr lang="en-US" b="1" spc="55" dirty="0"/>
            </a:br>
            <a:endParaRPr b="1" spc="45" dirty="0"/>
          </a:p>
        </p:txBody>
      </p:sp>
      <p:pic>
        <p:nvPicPr>
          <p:cNvPr id="25607" name="Picture 8" descr="D:\log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0C56E4-0C3B-4391-B688-4E6E3E7214E3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54050"/>
            <a:ext cx="17221200" cy="1398588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400" b="1" smtClean="0">
                <a:latin typeface="Times New Roman" pitchFamily="18" charset="0"/>
                <a:cs typeface="Times New Roman" pitchFamily="18" charset="0"/>
              </a:rPr>
              <a:t>Media &amp; News</a:t>
            </a:r>
            <a:r>
              <a:rPr lang="en-US" altLang="en-US" sz="6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6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Pine Iceberg 5800 sq.km broken on 17</a:t>
            </a:r>
            <a:r>
              <a:rPr lang="en-US" altLang="en-US" sz="3600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Jul 2017</a:t>
            </a:r>
            <a:endParaRPr lang="en-US" altLang="en-US" sz="3600" smtClean="0">
              <a:solidFill>
                <a:srgbClr val="190B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8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7813" y="2101850"/>
            <a:ext cx="10853737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C661C6-0E92-40F0-BF4B-3CDB8F5011F5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ChangeArrowheads="1"/>
          </p:cNvSpPr>
          <p:nvPr/>
        </p:nvSpPr>
        <p:spPr bwMode="auto">
          <a:xfrm>
            <a:off x="15341600" y="7929563"/>
            <a:ext cx="2946400" cy="2357437"/>
          </a:xfrm>
          <a:custGeom>
            <a:avLst/>
            <a:gdLst>
              <a:gd name="T0" fmla="*/ 2900460 w 2947669"/>
              <a:gd name="T1" fmla="*/ 8914 h 2357754"/>
              <a:gd name="T2" fmla="*/ 2802390 w 2947669"/>
              <a:gd name="T3" fmla="*/ 34746 h 2357754"/>
              <a:gd name="T4" fmla="*/ 2707545 w 2947669"/>
              <a:gd name="T5" fmla="*/ 64308 h 2357754"/>
              <a:gd name="T6" fmla="*/ 2615772 w 2947669"/>
              <a:gd name="T7" fmla="*/ 97434 h 2357754"/>
              <a:gd name="T8" fmla="*/ 2526941 w 2947669"/>
              <a:gd name="T9" fmla="*/ 133953 h 2357754"/>
              <a:gd name="T10" fmla="*/ 2440894 w 2947669"/>
              <a:gd name="T11" fmla="*/ 173705 h 2357754"/>
              <a:gd name="T12" fmla="*/ 2357502 w 2947669"/>
              <a:gd name="T13" fmla="*/ 216518 h 2357754"/>
              <a:gd name="T14" fmla="*/ 2276616 w 2947669"/>
              <a:gd name="T15" fmla="*/ 262232 h 2357754"/>
              <a:gd name="T16" fmla="*/ 2198090 w 2947669"/>
              <a:gd name="T17" fmla="*/ 310676 h 2357754"/>
              <a:gd name="T18" fmla="*/ 2121783 w 2947669"/>
              <a:gd name="T19" fmla="*/ 361689 h 2357754"/>
              <a:gd name="T20" fmla="*/ 2047554 w 2947669"/>
              <a:gd name="T21" fmla="*/ 415106 h 2357754"/>
              <a:gd name="T22" fmla="*/ 1975255 w 2947669"/>
              <a:gd name="T23" fmla="*/ 470762 h 2357754"/>
              <a:gd name="T24" fmla="*/ 1904747 w 2947669"/>
              <a:gd name="T25" fmla="*/ 528483 h 2357754"/>
              <a:gd name="T26" fmla="*/ 1835886 w 2947669"/>
              <a:gd name="T27" fmla="*/ 588111 h 2357754"/>
              <a:gd name="T28" fmla="*/ 1768528 w 2947669"/>
              <a:gd name="T29" fmla="*/ 649481 h 2357754"/>
              <a:gd name="T30" fmla="*/ 1702531 w 2947669"/>
              <a:gd name="T31" fmla="*/ 712419 h 2357754"/>
              <a:gd name="T32" fmla="*/ 1637751 w 2947669"/>
              <a:gd name="T33" fmla="*/ 776767 h 2357754"/>
              <a:gd name="T34" fmla="*/ 1574043 w 2947669"/>
              <a:gd name="T35" fmla="*/ 842363 h 2357754"/>
              <a:gd name="T36" fmla="*/ 1511267 w 2947669"/>
              <a:gd name="T37" fmla="*/ 909031 h 2357754"/>
              <a:gd name="T38" fmla="*/ 1449279 w 2947669"/>
              <a:gd name="T39" fmla="*/ 976608 h 2357754"/>
              <a:gd name="T40" fmla="*/ 1387933 w 2947669"/>
              <a:gd name="T41" fmla="*/ 1044931 h 2357754"/>
              <a:gd name="T42" fmla="*/ 1327091 w 2947669"/>
              <a:gd name="T43" fmla="*/ 1113838 h 2357754"/>
              <a:gd name="T44" fmla="*/ 1266607 w 2947669"/>
              <a:gd name="T45" fmla="*/ 1183159 h 2357754"/>
              <a:gd name="T46" fmla="*/ 1206336 w 2947669"/>
              <a:gd name="T47" fmla="*/ 1252724 h 2357754"/>
              <a:gd name="T48" fmla="*/ 1146131 w 2947669"/>
              <a:gd name="T49" fmla="*/ 1322375 h 2357754"/>
              <a:gd name="T50" fmla="*/ 1085848 w 2947669"/>
              <a:gd name="T51" fmla="*/ 1391945 h 2357754"/>
              <a:gd name="T52" fmla="*/ 1025350 w 2947669"/>
              <a:gd name="T53" fmla="*/ 1461260 h 2357754"/>
              <a:gd name="T54" fmla="*/ 964496 w 2947669"/>
              <a:gd name="T55" fmla="*/ 1530167 h 2357754"/>
              <a:gd name="T56" fmla="*/ 903141 w 2947669"/>
              <a:gd name="T57" fmla="*/ 1598493 h 2357754"/>
              <a:gd name="T58" fmla="*/ 841144 w 2947669"/>
              <a:gd name="T59" fmla="*/ 1666073 h 2357754"/>
              <a:gd name="T60" fmla="*/ 778360 w 2947669"/>
              <a:gd name="T61" fmla="*/ 1732742 h 2357754"/>
              <a:gd name="T62" fmla="*/ 714647 w 2947669"/>
              <a:gd name="T63" fmla="*/ 1798332 h 2357754"/>
              <a:gd name="T64" fmla="*/ 649861 w 2947669"/>
              <a:gd name="T65" fmla="*/ 1862680 h 2357754"/>
              <a:gd name="T66" fmla="*/ 583858 w 2947669"/>
              <a:gd name="T67" fmla="*/ 1925624 h 2357754"/>
              <a:gd name="T68" fmla="*/ 516495 w 2947669"/>
              <a:gd name="T69" fmla="*/ 1986989 h 2357754"/>
              <a:gd name="T70" fmla="*/ 447631 w 2947669"/>
              <a:gd name="T71" fmla="*/ 2046618 h 2357754"/>
              <a:gd name="T72" fmla="*/ 377121 w 2947669"/>
              <a:gd name="T73" fmla="*/ 2104341 h 2357754"/>
              <a:gd name="T74" fmla="*/ 304823 w 2947669"/>
              <a:gd name="T75" fmla="*/ 2159994 h 2357754"/>
              <a:gd name="T76" fmla="*/ 230594 w 2947669"/>
              <a:gd name="T77" fmla="*/ 2213410 h 2357754"/>
              <a:gd name="T78" fmla="*/ 154285 w 2947669"/>
              <a:gd name="T79" fmla="*/ 2264424 h 2357754"/>
              <a:gd name="T80" fmla="*/ 75759 w 2947669"/>
              <a:gd name="T81" fmla="*/ 2312871 h 2357754"/>
              <a:gd name="T82" fmla="*/ 0 w 2947669"/>
              <a:gd name="T83" fmla="*/ 2355753 h 23577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47669"/>
              <a:gd name="T127" fmla="*/ 0 h 2357754"/>
              <a:gd name="T128" fmla="*/ 2947669 w 2947669"/>
              <a:gd name="T129" fmla="*/ 2357754 h 235775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47669" h="2357754">
                <a:moveTo>
                  <a:pt x="2947150" y="0"/>
                </a:moveTo>
                <a:lnTo>
                  <a:pt x="2907962" y="8920"/>
                </a:lnTo>
                <a:lnTo>
                  <a:pt x="2858388" y="21372"/>
                </a:lnTo>
                <a:lnTo>
                  <a:pt x="2809639" y="34776"/>
                </a:lnTo>
                <a:lnTo>
                  <a:pt x="2761698" y="49113"/>
                </a:lnTo>
                <a:lnTo>
                  <a:pt x="2714546" y="64362"/>
                </a:lnTo>
                <a:lnTo>
                  <a:pt x="2668165" y="80502"/>
                </a:lnTo>
                <a:lnTo>
                  <a:pt x="2622539" y="97512"/>
                </a:lnTo>
                <a:lnTo>
                  <a:pt x="2577648" y="115372"/>
                </a:lnTo>
                <a:lnTo>
                  <a:pt x="2533474" y="134061"/>
                </a:lnTo>
                <a:lnTo>
                  <a:pt x="2490001" y="153558"/>
                </a:lnTo>
                <a:lnTo>
                  <a:pt x="2447209" y="173843"/>
                </a:lnTo>
                <a:lnTo>
                  <a:pt x="2405082" y="194894"/>
                </a:lnTo>
                <a:lnTo>
                  <a:pt x="2363600" y="216692"/>
                </a:lnTo>
                <a:lnTo>
                  <a:pt x="2322746" y="239215"/>
                </a:lnTo>
                <a:lnTo>
                  <a:pt x="2282503" y="262442"/>
                </a:lnTo>
                <a:lnTo>
                  <a:pt x="2242851" y="286353"/>
                </a:lnTo>
                <a:lnTo>
                  <a:pt x="2203774" y="310928"/>
                </a:lnTo>
                <a:lnTo>
                  <a:pt x="2165253" y="336144"/>
                </a:lnTo>
                <a:lnTo>
                  <a:pt x="2127270" y="361983"/>
                </a:lnTo>
                <a:lnTo>
                  <a:pt x="2089808" y="388422"/>
                </a:lnTo>
                <a:lnTo>
                  <a:pt x="2052848" y="415442"/>
                </a:lnTo>
                <a:lnTo>
                  <a:pt x="2016372" y="443021"/>
                </a:lnTo>
                <a:lnTo>
                  <a:pt x="1980363" y="471140"/>
                </a:lnTo>
                <a:lnTo>
                  <a:pt x="1944803" y="499776"/>
                </a:lnTo>
                <a:lnTo>
                  <a:pt x="1909673" y="528909"/>
                </a:lnTo>
                <a:lnTo>
                  <a:pt x="1874956" y="558519"/>
                </a:lnTo>
                <a:lnTo>
                  <a:pt x="1840634" y="588585"/>
                </a:lnTo>
                <a:lnTo>
                  <a:pt x="1806688" y="619087"/>
                </a:lnTo>
                <a:lnTo>
                  <a:pt x="1773102" y="650003"/>
                </a:lnTo>
                <a:lnTo>
                  <a:pt x="1739856" y="681312"/>
                </a:lnTo>
                <a:lnTo>
                  <a:pt x="1706933" y="712995"/>
                </a:lnTo>
                <a:lnTo>
                  <a:pt x="1674316" y="745029"/>
                </a:lnTo>
                <a:lnTo>
                  <a:pt x="1641985" y="777396"/>
                </a:lnTo>
                <a:lnTo>
                  <a:pt x="1609924" y="810073"/>
                </a:lnTo>
                <a:lnTo>
                  <a:pt x="1578113" y="843041"/>
                </a:lnTo>
                <a:lnTo>
                  <a:pt x="1546536" y="876277"/>
                </a:lnTo>
                <a:lnTo>
                  <a:pt x="1515175" y="909763"/>
                </a:lnTo>
                <a:lnTo>
                  <a:pt x="1484011" y="943476"/>
                </a:lnTo>
                <a:lnTo>
                  <a:pt x="1453026" y="977397"/>
                </a:lnTo>
                <a:lnTo>
                  <a:pt x="1422202" y="1011504"/>
                </a:lnTo>
                <a:lnTo>
                  <a:pt x="1391523" y="1045777"/>
                </a:lnTo>
                <a:lnTo>
                  <a:pt x="1360969" y="1080195"/>
                </a:lnTo>
                <a:lnTo>
                  <a:pt x="1330522" y="1114738"/>
                </a:lnTo>
                <a:lnTo>
                  <a:pt x="1300165" y="1149384"/>
                </a:lnTo>
                <a:lnTo>
                  <a:pt x="1269880" y="1184113"/>
                </a:lnTo>
                <a:lnTo>
                  <a:pt x="1239649" y="1218904"/>
                </a:lnTo>
                <a:lnTo>
                  <a:pt x="1209454" y="1253737"/>
                </a:lnTo>
                <a:lnTo>
                  <a:pt x="1179276" y="1288590"/>
                </a:lnTo>
                <a:lnTo>
                  <a:pt x="1149093" y="1323443"/>
                </a:lnTo>
                <a:lnTo>
                  <a:pt x="1118891" y="1358276"/>
                </a:lnTo>
                <a:lnTo>
                  <a:pt x="1088654" y="1393067"/>
                </a:lnTo>
                <a:lnTo>
                  <a:pt x="1058363" y="1427796"/>
                </a:lnTo>
                <a:lnTo>
                  <a:pt x="1028001" y="1462442"/>
                </a:lnTo>
                <a:lnTo>
                  <a:pt x="997549" y="1496984"/>
                </a:lnTo>
                <a:lnTo>
                  <a:pt x="966990" y="1531403"/>
                </a:lnTo>
                <a:lnTo>
                  <a:pt x="936305" y="1565676"/>
                </a:lnTo>
                <a:lnTo>
                  <a:pt x="905477" y="1599783"/>
                </a:lnTo>
                <a:lnTo>
                  <a:pt x="874488" y="1633704"/>
                </a:lnTo>
                <a:lnTo>
                  <a:pt x="843319" y="1667417"/>
                </a:lnTo>
                <a:lnTo>
                  <a:pt x="811954" y="1700903"/>
                </a:lnTo>
                <a:lnTo>
                  <a:pt x="780373" y="1734140"/>
                </a:lnTo>
                <a:lnTo>
                  <a:pt x="748560" y="1767107"/>
                </a:lnTo>
                <a:lnTo>
                  <a:pt x="716495" y="1799784"/>
                </a:lnTo>
                <a:lnTo>
                  <a:pt x="684161" y="1832151"/>
                </a:lnTo>
                <a:lnTo>
                  <a:pt x="651541" y="1864186"/>
                </a:lnTo>
                <a:lnTo>
                  <a:pt x="618615" y="1895868"/>
                </a:lnTo>
                <a:lnTo>
                  <a:pt x="585367" y="1927178"/>
                </a:lnTo>
                <a:lnTo>
                  <a:pt x="551779" y="1958094"/>
                </a:lnTo>
                <a:lnTo>
                  <a:pt x="517831" y="1988595"/>
                </a:lnTo>
                <a:lnTo>
                  <a:pt x="483507" y="2018661"/>
                </a:lnTo>
                <a:lnTo>
                  <a:pt x="448789" y="2048272"/>
                </a:lnTo>
                <a:lnTo>
                  <a:pt x="413658" y="2077405"/>
                </a:lnTo>
                <a:lnTo>
                  <a:pt x="378096" y="2106042"/>
                </a:lnTo>
                <a:lnTo>
                  <a:pt x="342087" y="2134160"/>
                </a:lnTo>
                <a:lnTo>
                  <a:pt x="305610" y="2161739"/>
                </a:lnTo>
                <a:lnTo>
                  <a:pt x="268650" y="2188759"/>
                </a:lnTo>
                <a:lnTo>
                  <a:pt x="231188" y="2215199"/>
                </a:lnTo>
                <a:lnTo>
                  <a:pt x="193205" y="2241037"/>
                </a:lnTo>
                <a:lnTo>
                  <a:pt x="154684" y="2266254"/>
                </a:lnTo>
                <a:lnTo>
                  <a:pt x="115608" y="2290829"/>
                </a:lnTo>
                <a:lnTo>
                  <a:pt x="75957" y="2314740"/>
                </a:lnTo>
                <a:lnTo>
                  <a:pt x="35714" y="2337967"/>
                </a:lnTo>
                <a:lnTo>
                  <a:pt x="0" y="2357658"/>
                </a:lnTo>
              </a:path>
            </a:pathLst>
          </a:custGeom>
          <a:noFill/>
          <a:ln w="25012">
            <a:solidFill>
              <a:srgbClr val="332C2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51" name="object 3"/>
          <p:cNvGrpSpPr>
            <a:grpSpLocks/>
          </p:cNvGrpSpPr>
          <p:nvPr/>
        </p:nvGrpSpPr>
        <p:grpSpPr bwMode="auto">
          <a:xfrm>
            <a:off x="-12700" y="-12700"/>
            <a:ext cx="18300700" cy="2339975"/>
            <a:chOff x="-12506" y="-12505"/>
            <a:chExt cx="18300700" cy="2339340"/>
          </a:xfrm>
        </p:grpSpPr>
        <p:sp>
          <p:nvSpPr>
            <p:cNvPr id="27663" name="object 4"/>
            <p:cNvSpPr>
              <a:spLocks noChangeArrowheads="1"/>
            </p:cNvSpPr>
            <p:nvPr/>
          </p:nvSpPr>
          <p:spPr bwMode="auto">
            <a:xfrm>
              <a:off x="0" y="0"/>
              <a:ext cx="2740660" cy="2314575"/>
            </a:xfrm>
            <a:custGeom>
              <a:avLst/>
              <a:gdLst>
                <a:gd name="T0" fmla="*/ 2677092 w 2740660"/>
                <a:gd name="T1" fmla="*/ 32654 h 2314575"/>
                <a:gd name="T2" fmla="*/ 2595994 w 2740660"/>
                <a:gd name="T3" fmla="*/ 78404 h 2314575"/>
                <a:gd name="T4" fmla="*/ 2517266 w 2740660"/>
                <a:gd name="T5" fmla="*/ 126889 h 2314575"/>
                <a:gd name="T6" fmla="*/ 2440760 w 2740660"/>
                <a:gd name="T7" fmla="*/ 177945 h 2314575"/>
                <a:gd name="T8" fmla="*/ 2366336 w 2740660"/>
                <a:gd name="T9" fmla="*/ 231404 h 2314575"/>
                <a:gd name="T10" fmla="*/ 2293850 w 2740660"/>
                <a:gd name="T11" fmla="*/ 287101 h 2314575"/>
                <a:gd name="T12" fmla="*/ 2223158 w 2740660"/>
                <a:gd name="T13" fmla="*/ 344870 h 2314575"/>
                <a:gd name="T14" fmla="*/ 2154116 w 2740660"/>
                <a:gd name="T15" fmla="*/ 404546 h 2314575"/>
                <a:gd name="T16" fmla="*/ 2086582 w 2740660"/>
                <a:gd name="T17" fmla="*/ 465963 h 2314575"/>
                <a:gd name="T18" fmla="*/ 2020411 w 2740660"/>
                <a:gd name="T19" fmla="*/ 528955 h 2314575"/>
                <a:gd name="T20" fmla="*/ 1955460 w 2740660"/>
                <a:gd name="T21" fmla="*/ 593356 h 2314575"/>
                <a:gd name="T22" fmla="*/ 1891585 w 2740660"/>
                <a:gd name="T23" fmla="*/ 659000 h 2314575"/>
                <a:gd name="T24" fmla="*/ 1828643 w 2740660"/>
                <a:gd name="T25" fmla="*/ 725722 h 2314575"/>
                <a:gd name="T26" fmla="*/ 1766490 w 2740660"/>
                <a:gd name="T27" fmla="*/ 793356 h 2314575"/>
                <a:gd name="T28" fmla="*/ 1704984 w 2740660"/>
                <a:gd name="T29" fmla="*/ 861735 h 2314575"/>
                <a:gd name="T30" fmla="*/ 1643979 w 2740660"/>
                <a:gd name="T31" fmla="*/ 930695 h 2314575"/>
                <a:gd name="T32" fmla="*/ 1583334 w 2740660"/>
                <a:gd name="T33" fmla="*/ 1000070 h 2314575"/>
                <a:gd name="T34" fmla="*/ 1522903 w 2740660"/>
                <a:gd name="T35" fmla="*/ 1069697 h 2314575"/>
                <a:gd name="T36" fmla="*/ 1462545 w 2740660"/>
                <a:gd name="T37" fmla="*/ 1139404 h 2314575"/>
                <a:gd name="T38" fmla="*/ 1402115 w 2740660"/>
                <a:gd name="T39" fmla="*/ 1209028 h 2314575"/>
                <a:gd name="T40" fmla="*/ 1341470 w 2740660"/>
                <a:gd name="T41" fmla="*/ 1278404 h 2314575"/>
                <a:gd name="T42" fmla="*/ 1280466 w 2740660"/>
                <a:gd name="T43" fmla="*/ 1347365 h 2314575"/>
                <a:gd name="T44" fmla="*/ 1218959 w 2740660"/>
                <a:gd name="T45" fmla="*/ 1415746 h 2314575"/>
                <a:gd name="T46" fmla="*/ 1156807 w 2740660"/>
                <a:gd name="T47" fmla="*/ 1483380 h 2314575"/>
                <a:gd name="T48" fmla="*/ 1093865 w 2740660"/>
                <a:gd name="T49" fmla="*/ 1550103 h 2314575"/>
                <a:gd name="T50" fmla="*/ 1029991 w 2740660"/>
                <a:gd name="T51" fmla="*/ 1615748 h 2314575"/>
                <a:gd name="T52" fmla="*/ 965040 w 2740660"/>
                <a:gd name="T53" fmla="*/ 1680150 h 2314575"/>
                <a:gd name="T54" fmla="*/ 898869 w 2740660"/>
                <a:gd name="T55" fmla="*/ 1743142 h 2314575"/>
                <a:gd name="T56" fmla="*/ 831334 w 2740660"/>
                <a:gd name="T57" fmla="*/ 1804559 h 2314575"/>
                <a:gd name="T58" fmla="*/ 762293 w 2740660"/>
                <a:gd name="T59" fmla="*/ 1864236 h 2314575"/>
                <a:gd name="T60" fmla="*/ 691600 w 2740660"/>
                <a:gd name="T61" fmla="*/ 1922006 h 2314575"/>
                <a:gd name="T62" fmla="*/ 619114 w 2740660"/>
                <a:gd name="T63" fmla="*/ 1977703 h 2314575"/>
                <a:gd name="T64" fmla="*/ 544691 w 2740660"/>
                <a:gd name="T65" fmla="*/ 2031163 h 2314575"/>
                <a:gd name="T66" fmla="*/ 468186 w 2740660"/>
                <a:gd name="T67" fmla="*/ 2082218 h 2314575"/>
                <a:gd name="T68" fmla="*/ 389456 w 2740660"/>
                <a:gd name="T69" fmla="*/ 2130701 h 2314575"/>
                <a:gd name="T70" fmla="*/ 308359 w 2740660"/>
                <a:gd name="T71" fmla="*/ 2176451 h 2314575"/>
                <a:gd name="T72" fmla="*/ 224749 w 2740660"/>
                <a:gd name="T73" fmla="*/ 2219299 h 2314575"/>
                <a:gd name="T74" fmla="*/ 138485 w 2740660"/>
                <a:gd name="T75" fmla="*/ 2259081 h 2314575"/>
                <a:gd name="T76" fmla="*/ 49421 w 2740660"/>
                <a:gd name="T77" fmla="*/ 2295631 h 2314575"/>
                <a:gd name="T78" fmla="*/ 0 w 2740660"/>
                <a:gd name="T79" fmla="*/ 2313961 h 23145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40660"/>
                <a:gd name="T121" fmla="*/ 0 h 2314575"/>
                <a:gd name="T122" fmla="*/ 2740660 w 2740660"/>
                <a:gd name="T123" fmla="*/ 2314575 h 23145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40660" h="2314575">
                  <a:moveTo>
                    <a:pt x="2740302" y="0"/>
                  </a:moveTo>
                  <a:lnTo>
                    <a:pt x="2677093" y="32654"/>
                  </a:lnTo>
                  <a:lnTo>
                    <a:pt x="2636239" y="55177"/>
                  </a:lnTo>
                  <a:lnTo>
                    <a:pt x="2595995" y="78404"/>
                  </a:lnTo>
                  <a:lnTo>
                    <a:pt x="2556344" y="102315"/>
                  </a:lnTo>
                  <a:lnTo>
                    <a:pt x="2517266" y="126889"/>
                  </a:lnTo>
                  <a:lnTo>
                    <a:pt x="2478744" y="152106"/>
                  </a:lnTo>
                  <a:lnTo>
                    <a:pt x="2440761" y="177945"/>
                  </a:lnTo>
                  <a:lnTo>
                    <a:pt x="2403298" y="204384"/>
                  </a:lnTo>
                  <a:lnTo>
                    <a:pt x="2366337" y="231404"/>
                  </a:lnTo>
                  <a:lnTo>
                    <a:pt x="2329861" y="258983"/>
                  </a:lnTo>
                  <a:lnTo>
                    <a:pt x="2293851" y="287101"/>
                  </a:lnTo>
                  <a:lnTo>
                    <a:pt x="2258290" y="315737"/>
                  </a:lnTo>
                  <a:lnTo>
                    <a:pt x="2223159" y="344870"/>
                  </a:lnTo>
                  <a:lnTo>
                    <a:pt x="2188441" y="374480"/>
                  </a:lnTo>
                  <a:lnTo>
                    <a:pt x="2154117" y="404546"/>
                  </a:lnTo>
                  <a:lnTo>
                    <a:pt x="2120170" y="435047"/>
                  </a:lnTo>
                  <a:lnTo>
                    <a:pt x="2086582" y="465963"/>
                  </a:lnTo>
                  <a:lnTo>
                    <a:pt x="2053335" y="497272"/>
                  </a:lnTo>
                  <a:lnTo>
                    <a:pt x="2020411" y="528955"/>
                  </a:lnTo>
                  <a:lnTo>
                    <a:pt x="1987792" y="560989"/>
                  </a:lnTo>
                  <a:lnTo>
                    <a:pt x="1955460" y="593356"/>
                  </a:lnTo>
                  <a:lnTo>
                    <a:pt x="1923397" y="626033"/>
                  </a:lnTo>
                  <a:lnTo>
                    <a:pt x="1891585" y="659000"/>
                  </a:lnTo>
                  <a:lnTo>
                    <a:pt x="1860006" y="692237"/>
                  </a:lnTo>
                  <a:lnTo>
                    <a:pt x="1828643" y="725722"/>
                  </a:lnTo>
                  <a:lnTo>
                    <a:pt x="1797477" y="759435"/>
                  </a:lnTo>
                  <a:lnTo>
                    <a:pt x="1766490" y="793356"/>
                  </a:lnTo>
                  <a:lnTo>
                    <a:pt x="1735665" y="827463"/>
                  </a:lnTo>
                  <a:lnTo>
                    <a:pt x="1704984" y="861735"/>
                  </a:lnTo>
                  <a:lnTo>
                    <a:pt x="1674428" y="896153"/>
                  </a:lnTo>
                  <a:lnTo>
                    <a:pt x="1643979" y="930695"/>
                  </a:lnTo>
                  <a:lnTo>
                    <a:pt x="1613621" y="965341"/>
                  </a:lnTo>
                  <a:lnTo>
                    <a:pt x="1583334" y="1000070"/>
                  </a:lnTo>
                  <a:lnTo>
                    <a:pt x="1553100" y="1034861"/>
                  </a:lnTo>
                  <a:lnTo>
                    <a:pt x="1522903" y="1069693"/>
                  </a:lnTo>
                  <a:lnTo>
                    <a:pt x="1492724" y="1104546"/>
                  </a:lnTo>
                  <a:lnTo>
                    <a:pt x="1462545" y="1139400"/>
                  </a:lnTo>
                  <a:lnTo>
                    <a:pt x="1432348" y="1174233"/>
                  </a:lnTo>
                  <a:lnTo>
                    <a:pt x="1402115" y="1209024"/>
                  </a:lnTo>
                  <a:lnTo>
                    <a:pt x="1371828" y="1243753"/>
                  </a:lnTo>
                  <a:lnTo>
                    <a:pt x="1341470" y="1278400"/>
                  </a:lnTo>
                  <a:lnTo>
                    <a:pt x="1311021" y="1312943"/>
                  </a:lnTo>
                  <a:lnTo>
                    <a:pt x="1280466" y="1347361"/>
                  </a:lnTo>
                  <a:lnTo>
                    <a:pt x="1249784" y="1381634"/>
                  </a:lnTo>
                  <a:lnTo>
                    <a:pt x="1218959" y="1415742"/>
                  </a:lnTo>
                  <a:lnTo>
                    <a:pt x="1187973" y="1449663"/>
                  </a:lnTo>
                  <a:lnTo>
                    <a:pt x="1156807" y="1483376"/>
                  </a:lnTo>
                  <a:lnTo>
                    <a:pt x="1125444" y="1516862"/>
                  </a:lnTo>
                  <a:lnTo>
                    <a:pt x="1093865" y="1550099"/>
                  </a:lnTo>
                  <a:lnTo>
                    <a:pt x="1062054" y="1583067"/>
                  </a:lnTo>
                  <a:lnTo>
                    <a:pt x="1029991" y="1615744"/>
                  </a:lnTo>
                  <a:lnTo>
                    <a:pt x="997659" y="1648111"/>
                  </a:lnTo>
                  <a:lnTo>
                    <a:pt x="965040" y="1680146"/>
                  </a:lnTo>
                  <a:lnTo>
                    <a:pt x="932116" y="1711828"/>
                  </a:lnTo>
                  <a:lnTo>
                    <a:pt x="898869" y="1743138"/>
                  </a:lnTo>
                  <a:lnTo>
                    <a:pt x="865281" y="1774054"/>
                  </a:lnTo>
                  <a:lnTo>
                    <a:pt x="831334" y="1804555"/>
                  </a:lnTo>
                  <a:lnTo>
                    <a:pt x="797011" y="1834622"/>
                  </a:lnTo>
                  <a:lnTo>
                    <a:pt x="762293" y="1864232"/>
                  </a:lnTo>
                  <a:lnTo>
                    <a:pt x="727162" y="1893366"/>
                  </a:lnTo>
                  <a:lnTo>
                    <a:pt x="691600" y="1922002"/>
                  </a:lnTo>
                  <a:lnTo>
                    <a:pt x="655591" y="1950120"/>
                  </a:lnTo>
                  <a:lnTo>
                    <a:pt x="619114" y="1977699"/>
                  </a:lnTo>
                  <a:lnTo>
                    <a:pt x="582154" y="2004719"/>
                  </a:lnTo>
                  <a:lnTo>
                    <a:pt x="544691" y="2031159"/>
                  </a:lnTo>
                  <a:lnTo>
                    <a:pt x="506707" y="2056997"/>
                  </a:lnTo>
                  <a:lnTo>
                    <a:pt x="468186" y="2082214"/>
                  </a:lnTo>
                  <a:lnTo>
                    <a:pt x="429108" y="2106789"/>
                  </a:lnTo>
                  <a:lnTo>
                    <a:pt x="389456" y="2130700"/>
                  </a:lnTo>
                  <a:lnTo>
                    <a:pt x="349212" y="2153927"/>
                  </a:lnTo>
                  <a:lnTo>
                    <a:pt x="308359" y="2176450"/>
                  </a:lnTo>
                  <a:lnTo>
                    <a:pt x="266877" y="2198248"/>
                  </a:lnTo>
                  <a:lnTo>
                    <a:pt x="224749" y="2219299"/>
                  </a:lnTo>
                  <a:lnTo>
                    <a:pt x="181958" y="2239584"/>
                  </a:lnTo>
                  <a:lnTo>
                    <a:pt x="138485" y="2259081"/>
                  </a:lnTo>
                  <a:lnTo>
                    <a:pt x="94312" y="2277770"/>
                  </a:lnTo>
                  <a:lnTo>
                    <a:pt x="49421" y="2295630"/>
                  </a:lnTo>
                  <a:lnTo>
                    <a:pt x="3795" y="2312640"/>
                  </a:lnTo>
                  <a:lnTo>
                    <a:pt x="0" y="2313961"/>
                  </a:lnTo>
                </a:path>
              </a:pathLst>
            </a:custGeom>
            <a:noFill/>
            <a:ln w="25012">
              <a:solidFill>
                <a:srgbClr val="332C2C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4" name="object 5"/>
            <p:cNvSpPr>
              <a:spLocks noChangeArrowheads="1"/>
            </p:cNvSpPr>
            <p:nvPr/>
          </p:nvSpPr>
          <p:spPr bwMode="auto">
            <a:xfrm>
              <a:off x="10566" y="536308"/>
              <a:ext cx="18277840" cy="47625"/>
            </a:xfrm>
            <a:custGeom>
              <a:avLst/>
              <a:gdLst>
                <a:gd name="T0" fmla="*/ 18277408 w 18277840"/>
                <a:gd name="T1" fmla="*/ 0 h 47625"/>
                <a:gd name="T2" fmla="*/ 0 w 18277840"/>
                <a:gd name="T3" fmla="*/ 0 h 47625"/>
                <a:gd name="T4" fmla="*/ 0 w 18277840"/>
                <a:gd name="T5" fmla="*/ 47625 h 47625"/>
                <a:gd name="T6" fmla="*/ 18277408 w 18277840"/>
                <a:gd name="T7" fmla="*/ 47625 h 47625"/>
                <a:gd name="T8" fmla="*/ 18277408 w 18277840"/>
                <a:gd name="T9" fmla="*/ 0 h 476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77840"/>
                <a:gd name="T16" fmla="*/ 0 h 47625"/>
                <a:gd name="T17" fmla="*/ 18277840 w 18277840"/>
                <a:gd name="T18" fmla="*/ 47625 h 476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77840" h="47625">
                  <a:moveTo>
                    <a:pt x="18277421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77421" y="47625"/>
                  </a:lnTo>
                  <a:lnTo>
                    <a:pt x="18277421" y="0"/>
                  </a:lnTo>
                  <a:close/>
                </a:path>
              </a:pathLst>
            </a:custGeom>
            <a:solidFill>
              <a:srgbClr val="332C2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7652" name="object 6"/>
          <p:cNvSpPr>
            <a:spLocks noChangeArrowheads="1"/>
          </p:cNvSpPr>
          <p:nvPr/>
        </p:nvSpPr>
        <p:spPr bwMode="auto">
          <a:xfrm>
            <a:off x="0" y="9755188"/>
            <a:ext cx="18288000" cy="47625"/>
          </a:xfrm>
          <a:custGeom>
            <a:avLst/>
            <a:gdLst>
              <a:gd name="T0" fmla="*/ 18287984 w 18288000"/>
              <a:gd name="T1" fmla="*/ 0 h 47625"/>
              <a:gd name="T2" fmla="*/ 0 w 18288000"/>
              <a:gd name="T3" fmla="*/ 0 h 47625"/>
              <a:gd name="T4" fmla="*/ 0 w 18288000"/>
              <a:gd name="T5" fmla="*/ 47625 h 47625"/>
              <a:gd name="T6" fmla="*/ 18287984 w 18288000"/>
              <a:gd name="T7" fmla="*/ 47625 h 47625"/>
              <a:gd name="T8" fmla="*/ 18287984 w 18288000"/>
              <a:gd name="T9" fmla="*/ 0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88000"/>
              <a:gd name="T16" fmla="*/ 0 h 47625"/>
              <a:gd name="T17" fmla="*/ 18288000 w 1828800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42163" y="788988"/>
            <a:ext cx="5132387" cy="1389062"/>
          </a:xfrm>
        </p:spPr>
        <p:txBody>
          <a:bodyPr vert="horz" tIns="11430" rtlCol="0"/>
          <a:lstStyle/>
          <a:p>
            <a:pPr marL="12700" eaLnBrk="1" fontAlgn="auto" hangingPunct="1">
              <a:spcBef>
                <a:spcPts val="90"/>
              </a:spcBef>
              <a:spcAft>
                <a:spcPts val="0"/>
              </a:spcAft>
              <a:defRPr/>
            </a:pPr>
            <a:r>
              <a:rPr sz="9850" b="1" spc="100" dirty="0">
                <a:solidFill>
                  <a:srgbClr val="0033CC"/>
                </a:solidFill>
                <a:latin typeface="+mj-lt"/>
              </a:rPr>
              <a:t>Thanks!</a:t>
            </a:r>
            <a:endParaRPr sz="985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7654" name="object 8"/>
          <p:cNvSpPr txBox="1">
            <a:spLocks noChangeArrowheads="1"/>
          </p:cNvSpPr>
          <p:nvPr/>
        </p:nvSpPr>
        <p:spPr bwMode="auto">
          <a:xfrm>
            <a:off x="2216150" y="3397250"/>
            <a:ext cx="146304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810" rIns="0" bIns="0">
            <a:spAutoFit/>
          </a:bodyPr>
          <a:lstStyle/>
          <a:p>
            <a:pPr marL="11113" algn="ctr" eaLnBrk="1" hangingPunct="1">
              <a:lnSpc>
                <a:spcPct val="102000"/>
              </a:lnSpc>
              <a:spcBef>
                <a:spcPts val="25"/>
              </a:spcBef>
            </a:pPr>
            <a:r>
              <a:rPr lang="en-US" altLang="en-US" sz="7200" b="1">
                <a:solidFill>
                  <a:srgbClr val="332C2C"/>
                </a:solidFill>
                <a:latin typeface="Verdana" pitchFamily="34" charset="0"/>
              </a:rPr>
              <a:t>Any Question</a:t>
            </a:r>
          </a:p>
          <a:p>
            <a:pPr marL="11113" algn="ctr" eaLnBrk="1" hangingPunct="1">
              <a:lnSpc>
                <a:spcPct val="102000"/>
              </a:lnSpc>
              <a:spcBef>
                <a:spcPts val="25"/>
              </a:spcBef>
            </a:pPr>
            <a:r>
              <a:rPr lang="en-US" altLang="en-US" sz="7200" b="1">
                <a:solidFill>
                  <a:srgbClr val="332C2C"/>
                </a:solidFill>
                <a:latin typeface="Verdana" pitchFamily="34" charset="0"/>
              </a:rPr>
              <a:t>???</a:t>
            </a:r>
          </a:p>
          <a:p>
            <a:pPr marL="11113" algn="ctr" eaLnBrk="1" hangingPunct="1">
              <a:lnSpc>
                <a:spcPct val="102000"/>
              </a:lnSpc>
              <a:spcBef>
                <a:spcPts val="25"/>
              </a:spcBef>
            </a:pPr>
            <a:endParaRPr lang="en-US" altLang="en-US" sz="3600" b="1">
              <a:solidFill>
                <a:srgbClr val="332C2C"/>
              </a:solidFill>
              <a:latin typeface="Verdana" pitchFamily="34" charset="0"/>
            </a:endParaRPr>
          </a:p>
          <a:p>
            <a:pPr marL="11113" algn="ctr" eaLnBrk="1" hangingPunct="1">
              <a:lnSpc>
                <a:spcPct val="102000"/>
              </a:lnSpc>
              <a:spcBef>
                <a:spcPts val="25"/>
              </a:spcBef>
            </a:pPr>
            <a:r>
              <a:rPr lang="en-US" altLang="en-US" sz="3200" b="1">
                <a:solidFill>
                  <a:srgbClr val="332C2C"/>
                </a:solidFill>
                <a:latin typeface="Verdana" pitchFamily="34" charset="0"/>
              </a:rPr>
              <a:t> </a:t>
            </a:r>
            <a:r>
              <a:rPr lang="en-US" altLang="en-US" sz="3600" b="1">
                <a:solidFill>
                  <a:srgbClr val="0033CC"/>
                </a:solidFill>
                <a:latin typeface="Verdana" pitchFamily="34" charset="0"/>
              </a:rPr>
              <a:t>brsingh@smslucknow.ac.in</a:t>
            </a:r>
          </a:p>
          <a:p>
            <a:pPr marL="11113" algn="ctr" eaLnBrk="1" hangingPunct="1"/>
            <a:r>
              <a:rPr lang="en-US" altLang="en-US" sz="3600">
                <a:solidFill>
                  <a:srgbClr val="332C2C"/>
                </a:solidFill>
                <a:latin typeface="Verdana" pitchFamily="34" charset="0"/>
              </a:rPr>
              <a:t>+91 9415025825</a:t>
            </a:r>
            <a:endParaRPr lang="en-US" altLang="en-US" sz="3600">
              <a:solidFill>
                <a:srgbClr val="000000"/>
              </a:solidFill>
              <a:latin typeface="Verdana" pitchFamily="34" charset="0"/>
            </a:endParaRPr>
          </a:p>
          <a:p>
            <a:pPr marL="11113" algn="ctr" eaLnBrk="1" hangingPunct="1">
              <a:lnSpc>
                <a:spcPct val="102000"/>
              </a:lnSpc>
            </a:pPr>
            <a:r>
              <a:rPr lang="en-US" altLang="en-US" sz="3600">
                <a:solidFill>
                  <a:srgbClr val="0033CC"/>
                </a:solidFill>
                <a:latin typeface="Verdana" pitchFamily="34" charset="0"/>
                <a:hlinkClick r:id="rId2"/>
              </a:rPr>
              <a:t>www.brsinghindia.com</a:t>
            </a:r>
            <a:r>
              <a:rPr lang="en-US" altLang="en-US" sz="3600">
                <a:solidFill>
                  <a:srgbClr val="0033CC"/>
                </a:solidFill>
                <a:latin typeface="Verdana" pitchFamily="34" charset="0"/>
              </a:rPr>
              <a:t> </a:t>
            </a:r>
          </a:p>
          <a:p>
            <a:pPr marL="11113" algn="ctr" eaLnBrk="1" hangingPunct="1">
              <a:lnSpc>
                <a:spcPct val="102000"/>
              </a:lnSpc>
            </a:pPr>
            <a:r>
              <a:rPr lang="en-US" altLang="en-US" sz="2700">
                <a:solidFill>
                  <a:srgbClr val="332C2C"/>
                </a:solidFill>
                <a:latin typeface="Verdana" pitchFamily="34" charset="0"/>
              </a:rPr>
              <a:t>@brsinghlko</a:t>
            </a:r>
            <a:endParaRPr lang="en-US" altLang="en-US" sz="27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655" name="object 9"/>
          <p:cNvSpPr>
            <a:spLocks noChangeArrowheads="1"/>
          </p:cNvSpPr>
          <p:nvPr/>
        </p:nvSpPr>
        <p:spPr bwMode="auto">
          <a:xfrm>
            <a:off x="7778750" y="8502650"/>
            <a:ext cx="1095375" cy="1095375"/>
          </a:xfrm>
          <a:custGeom>
            <a:avLst/>
            <a:gdLst>
              <a:gd name="T0" fmla="*/ 714832 w 1095375"/>
              <a:gd name="T1" fmla="*/ 546455 h 1095375"/>
              <a:gd name="T2" fmla="*/ 691959 w 1095375"/>
              <a:gd name="T3" fmla="*/ 536994 h 1095375"/>
              <a:gd name="T4" fmla="*/ 682498 w 1095375"/>
              <a:gd name="T5" fmla="*/ 514108 h 1095375"/>
              <a:gd name="T6" fmla="*/ 685355 w 1095375"/>
              <a:gd name="T7" fmla="*/ 369036 h 1095375"/>
              <a:gd name="T8" fmla="*/ 704748 w 1095375"/>
              <a:gd name="T9" fmla="*/ 349643 h 1095375"/>
              <a:gd name="T10" fmla="*/ 831088 w 1095375"/>
              <a:gd name="T11" fmla="*/ 346773 h 1095375"/>
              <a:gd name="T12" fmla="*/ 718908 w 1095375"/>
              <a:gd name="T13" fmla="*/ 254711 h 1095375"/>
              <a:gd name="T14" fmla="*/ 628091 w 1095375"/>
              <a:gd name="T15" fmla="*/ 292392 h 1095375"/>
              <a:gd name="T16" fmla="*/ 590423 w 1095375"/>
              <a:gd name="T17" fmla="*/ 383197 h 1095375"/>
              <a:gd name="T18" fmla="*/ 587870 w 1095375"/>
              <a:gd name="T19" fmla="*/ 526707 h 1095375"/>
              <a:gd name="T20" fmla="*/ 570661 w 1095375"/>
              <a:gd name="T21" fmla="*/ 543915 h 1095375"/>
              <a:gd name="T22" fmla="*/ 441833 w 1095375"/>
              <a:gd name="T23" fmla="*/ 546455 h 1095375"/>
              <a:gd name="T24" fmla="*/ 558088 w 1095375"/>
              <a:gd name="T25" fmla="*/ 638517 h 1095375"/>
              <a:gd name="T26" fmla="*/ 580948 w 1095375"/>
              <a:gd name="T27" fmla="*/ 647992 h 1095375"/>
              <a:gd name="T28" fmla="*/ 590423 w 1095375"/>
              <a:gd name="T29" fmla="*/ 670864 h 1095375"/>
              <a:gd name="T30" fmla="*/ 682498 w 1095375"/>
              <a:gd name="T31" fmla="*/ 1095375 h 1095375"/>
              <a:gd name="T32" fmla="*/ 685038 w 1095375"/>
              <a:gd name="T33" fmla="*/ 658279 h 1095375"/>
              <a:gd name="T34" fmla="*/ 702246 w 1095375"/>
              <a:gd name="T35" fmla="*/ 641070 h 1095375"/>
              <a:gd name="T36" fmla="*/ 831100 w 1095375"/>
              <a:gd name="T37" fmla="*/ 638517 h 1095375"/>
              <a:gd name="T38" fmla="*/ 1095375 w 1095375"/>
              <a:gd name="T39" fmla="*/ 133413 h 1095375"/>
              <a:gd name="T40" fmla="*/ 1069594 w 1095375"/>
              <a:gd name="T41" fmla="*/ 54686 h 1095375"/>
              <a:gd name="T42" fmla="*/ 1004087 w 1095375"/>
              <a:gd name="T43" fmla="*/ 6819 h 1095375"/>
              <a:gd name="T44" fmla="*/ 133400 w 1095375"/>
              <a:gd name="T45" fmla="*/ 0 h 1095375"/>
              <a:gd name="T46" fmla="*/ 54660 w 1095375"/>
              <a:gd name="T47" fmla="*/ 25781 h 1095375"/>
              <a:gd name="T48" fmla="*/ 6807 w 1095375"/>
              <a:gd name="T49" fmla="*/ 91300 h 1095375"/>
              <a:gd name="T50" fmla="*/ 0 w 1095375"/>
              <a:gd name="T51" fmla="*/ 961974 h 1095375"/>
              <a:gd name="T52" fmla="*/ 25768 w 1095375"/>
              <a:gd name="T53" fmla="*/ 1040714 h 1095375"/>
              <a:gd name="T54" fmla="*/ 91274 w 1095375"/>
              <a:gd name="T55" fmla="*/ 1088567 h 1095375"/>
              <a:gd name="T56" fmla="*/ 525741 w 1095375"/>
              <a:gd name="T57" fmla="*/ 1095375 h 1095375"/>
              <a:gd name="T58" fmla="*/ 409486 w 1095375"/>
              <a:gd name="T59" fmla="*/ 703199 h 1095375"/>
              <a:gd name="T60" fmla="*/ 386600 w 1095375"/>
              <a:gd name="T61" fmla="*/ 693737 h 1095375"/>
              <a:gd name="T62" fmla="*/ 377139 w 1095375"/>
              <a:gd name="T63" fmla="*/ 670864 h 1095375"/>
              <a:gd name="T64" fmla="*/ 379679 w 1095375"/>
              <a:gd name="T65" fmla="*/ 501523 h 1095375"/>
              <a:gd name="T66" fmla="*/ 396887 w 1095375"/>
              <a:gd name="T67" fmla="*/ 484314 h 1095375"/>
              <a:gd name="T68" fmla="*/ 525741 w 1095375"/>
              <a:gd name="T69" fmla="*/ 481761 h 1095375"/>
              <a:gd name="T70" fmla="*/ 530847 w 1095375"/>
              <a:gd name="T71" fmla="*/ 338963 h 1095375"/>
              <a:gd name="T72" fmla="*/ 568223 w 1095375"/>
              <a:gd name="T73" fmla="*/ 262458 h 1095375"/>
              <a:gd name="T74" fmla="*/ 634022 w 1095375"/>
              <a:gd name="T75" fmla="*/ 209702 h 1095375"/>
              <a:gd name="T76" fmla="*/ 718908 w 1095375"/>
              <a:gd name="T77" fmla="*/ 190030 h 1095375"/>
              <a:gd name="T78" fmla="*/ 876020 w 1095375"/>
              <a:gd name="T79" fmla="*/ 192582 h 1095375"/>
              <a:gd name="T80" fmla="*/ 893229 w 1095375"/>
              <a:gd name="T81" fmla="*/ 209791 h 1095375"/>
              <a:gd name="T82" fmla="*/ 895781 w 1095375"/>
              <a:gd name="T83" fmla="*/ 379120 h 1095375"/>
              <a:gd name="T84" fmla="*/ 886294 w 1095375"/>
              <a:gd name="T85" fmla="*/ 401993 h 1095375"/>
              <a:gd name="T86" fmla="*/ 863422 w 1095375"/>
              <a:gd name="T87" fmla="*/ 411454 h 1095375"/>
              <a:gd name="T88" fmla="*/ 747179 w 1095375"/>
              <a:gd name="T89" fmla="*/ 481761 h 1095375"/>
              <a:gd name="T90" fmla="*/ 876020 w 1095375"/>
              <a:gd name="T91" fmla="*/ 484314 h 1095375"/>
              <a:gd name="T92" fmla="*/ 893229 w 1095375"/>
              <a:gd name="T93" fmla="*/ 501523 h 1095375"/>
              <a:gd name="T94" fmla="*/ 895781 w 1095375"/>
              <a:gd name="T95" fmla="*/ 670864 h 1095375"/>
              <a:gd name="T96" fmla="*/ 886294 w 1095375"/>
              <a:gd name="T97" fmla="*/ 693737 h 1095375"/>
              <a:gd name="T98" fmla="*/ 863422 w 1095375"/>
              <a:gd name="T99" fmla="*/ 703199 h 1095375"/>
              <a:gd name="T100" fmla="*/ 747179 w 1095375"/>
              <a:gd name="T101" fmla="*/ 1095375 h 1095375"/>
              <a:gd name="T102" fmla="*/ 1004087 w 1095375"/>
              <a:gd name="T103" fmla="*/ 1088567 h 1095375"/>
              <a:gd name="T104" fmla="*/ 1069594 w 1095375"/>
              <a:gd name="T105" fmla="*/ 1040714 h 1095375"/>
              <a:gd name="T106" fmla="*/ 1095375 w 1095375"/>
              <a:gd name="T107" fmla="*/ 961974 h 109537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95375"/>
              <a:gd name="T163" fmla="*/ 0 h 1095375"/>
              <a:gd name="T164" fmla="*/ 1095375 w 1095375"/>
              <a:gd name="T165" fmla="*/ 1095375 h 109537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95375" h="1095375">
                <a:moveTo>
                  <a:pt x="831100" y="546455"/>
                </a:moveTo>
                <a:lnTo>
                  <a:pt x="714832" y="546455"/>
                </a:lnTo>
                <a:lnTo>
                  <a:pt x="702246" y="543915"/>
                </a:lnTo>
                <a:lnTo>
                  <a:pt x="691959" y="536994"/>
                </a:lnTo>
                <a:lnTo>
                  <a:pt x="685038" y="526707"/>
                </a:lnTo>
                <a:lnTo>
                  <a:pt x="682498" y="514108"/>
                </a:lnTo>
                <a:lnTo>
                  <a:pt x="682498" y="383197"/>
                </a:lnTo>
                <a:lnTo>
                  <a:pt x="685355" y="369036"/>
                </a:lnTo>
                <a:lnTo>
                  <a:pt x="693166" y="357466"/>
                </a:lnTo>
                <a:lnTo>
                  <a:pt x="704748" y="349643"/>
                </a:lnTo>
                <a:lnTo>
                  <a:pt x="718908" y="346773"/>
                </a:lnTo>
                <a:lnTo>
                  <a:pt x="831088" y="346773"/>
                </a:lnTo>
                <a:lnTo>
                  <a:pt x="831088" y="254711"/>
                </a:lnTo>
                <a:lnTo>
                  <a:pt x="718908" y="254711"/>
                </a:lnTo>
                <a:lnTo>
                  <a:pt x="668947" y="264833"/>
                </a:lnTo>
                <a:lnTo>
                  <a:pt x="628091" y="292392"/>
                </a:lnTo>
                <a:lnTo>
                  <a:pt x="600532" y="333235"/>
                </a:lnTo>
                <a:lnTo>
                  <a:pt x="590423" y="383197"/>
                </a:lnTo>
                <a:lnTo>
                  <a:pt x="590423" y="514108"/>
                </a:lnTo>
                <a:lnTo>
                  <a:pt x="587870" y="526707"/>
                </a:lnTo>
                <a:lnTo>
                  <a:pt x="580948" y="536994"/>
                </a:lnTo>
                <a:lnTo>
                  <a:pt x="570661" y="543915"/>
                </a:lnTo>
                <a:lnTo>
                  <a:pt x="558076" y="546455"/>
                </a:lnTo>
                <a:lnTo>
                  <a:pt x="441833" y="546455"/>
                </a:lnTo>
                <a:lnTo>
                  <a:pt x="441833" y="638517"/>
                </a:lnTo>
                <a:lnTo>
                  <a:pt x="558088" y="638517"/>
                </a:lnTo>
                <a:lnTo>
                  <a:pt x="570661" y="641070"/>
                </a:lnTo>
                <a:lnTo>
                  <a:pt x="580948" y="647992"/>
                </a:lnTo>
                <a:lnTo>
                  <a:pt x="587870" y="658279"/>
                </a:lnTo>
                <a:lnTo>
                  <a:pt x="590423" y="670864"/>
                </a:lnTo>
                <a:lnTo>
                  <a:pt x="590423" y="1095375"/>
                </a:lnTo>
                <a:lnTo>
                  <a:pt x="682498" y="1095375"/>
                </a:lnTo>
                <a:lnTo>
                  <a:pt x="682498" y="670864"/>
                </a:lnTo>
                <a:lnTo>
                  <a:pt x="685038" y="658279"/>
                </a:lnTo>
                <a:lnTo>
                  <a:pt x="691959" y="647992"/>
                </a:lnTo>
                <a:lnTo>
                  <a:pt x="702246" y="641070"/>
                </a:lnTo>
                <a:lnTo>
                  <a:pt x="714832" y="638517"/>
                </a:lnTo>
                <a:lnTo>
                  <a:pt x="831100" y="638517"/>
                </a:lnTo>
                <a:lnTo>
                  <a:pt x="831100" y="546455"/>
                </a:lnTo>
                <a:close/>
              </a:path>
              <a:path w="1095375" h="1095375">
                <a:moveTo>
                  <a:pt x="1095375" y="133413"/>
                </a:moveTo>
                <a:lnTo>
                  <a:pt x="1088555" y="91300"/>
                </a:lnTo>
                <a:lnTo>
                  <a:pt x="1069594" y="54686"/>
                </a:lnTo>
                <a:lnTo>
                  <a:pt x="1040701" y="25781"/>
                </a:lnTo>
                <a:lnTo>
                  <a:pt x="1004087" y="6819"/>
                </a:lnTo>
                <a:lnTo>
                  <a:pt x="961961" y="0"/>
                </a:lnTo>
                <a:lnTo>
                  <a:pt x="133400" y="0"/>
                </a:lnTo>
                <a:lnTo>
                  <a:pt x="91274" y="6819"/>
                </a:lnTo>
                <a:lnTo>
                  <a:pt x="54660" y="25781"/>
                </a:lnTo>
                <a:lnTo>
                  <a:pt x="25768" y="54686"/>
                </a:lnTo>
                <a:lnTo>
                  <a:pt x="6807" y="91300"/>
                </a:lnTo>
                <a:lnTo>
                  <a:pt x="0" y="133413"/>
                </a:lnTo>
                <a:lnTo>
                  <a:pt x="0" y="961974"/>
                </a:lnTo>
                <a:lnTo>
                  <a:pt x="6807" y="1004100"/>
                </a:lnTo>
                <a:lnTo>
                  <a:pt x="25768" y="1040714"/>
                </a:lnTo>
                <a:lnTo>
                  <a:pt x="54660" y="1069606"/>
                </a:lnTo>
                <a:lnTo>
                  <a:pt x="91274" y="1088567"/>
                </a:lnTo>
                <a:lnTo>
                  <a:pt x="133400" y="1095375"/>
                </a:lnTo>
                <a:lnTo>
                  <a:pt x="525741" y="1095375"/>
                </a:lnTo>
                <a:lnTo>
                  <a:pt x="525741" y="703199"/>
                </a:lnTo>
                <a:lnTo>
                  <a:pt x="409486" y="703199"/>
                </a:lnTo>
                <a:lnTo>
                  <a:pt x="396887" y="700659"/>
                </a:lnTo>
                <a:lnTo>
                  <a:pt x="386600" y="693737"/>
                </a:lnTo>
                <a:lnTo>
                  <a:pt x="379679" y="683450"/>
                </a:lnTo>
                <a:lnTo>
                  <a:pt x="377139" y="670864"/>
                </a:lnTo>
                <a:lnTo>
                  <a:pt x="377139" y="514108"/>
                </a:lnTo>
                <a:lnTo>
                  <a:pt x="379679" y="501523"/>
                </a:lnTo>
                <a:lnTo>
                  <a:pt x="386600" y="491248"/>
                </a:lnTo>
                <a:lnTo>
                  <a:pt x="396887" y="484314"/>
                </a:lnTo>
                <a:lnTo>
                  <a:pt x="409486" y="481761"/>
                </a:lnTo>
                <a:lnTo>
                  <a:pt x="525741" y="481761"/>
                </a:lnTo>
                <a:lnTo>
                  <a:pt x="525741" y="383197"/>
                </a:lnTo>
                <a:lnTo>
                  <a:pt x="530847" y="338963"/>
                </a:lnTo>
                <a:lnTo>
                  <a:pt x="545401" y="298323"/>
                </a:lnTo>
                <a:lnTo>
                  <a:pt x="568223" y="262458"/>
                </a:lnTo>
                <a:lnTo>
                  <a:pt x="598157" y="232524"/>
                </a:lnTo>
                <a:lnTo>
                  <a:pt x="634022" y="209702"/>
                </a:lnTo>
                <a:lnTo>
                  <a:pt x="674662" y="195148"/>
                </a:lnTo>
                <a:lnTo>
                  <a:pt x="718908" y="190030"/>
                </a:lnTo>
                <a:lnTo>
                  <a:pt x="863434" y="190030"/>
                </a:lnTo>
                <a:lnTo>
                  <a:pt x="876020" y="192582"/>
                </a:lnTo>
                <a:lnTo>
                  <a:pt x="886294" y="199504"/>
                </a:lnTo>
                <a:lnTo>
                  <a:pt x="893229" y="209791"/>
                </a:lnTo>
                <a:lnTo>
                  <a:pt x="895781" y="222364"/>
                </a:lnTo>
                <a:lnTo>
                  <a:pt x="895781" y="379120"/>
                </a:lnTo>
                <a:lnTo>
                  <a:pt x="893229" y="391706"/>
                </a:lnTo>
                <a:lnTo>
                  <a:pt x="886294" y="401993"/>
                </a:lnTo>
                <a:lnTo>
                  <a:pt x="876020" y="408914"/>
                </a:lnTo>
                <a:lnTo>
                  <a:pt x="863422" y="411454"/>
                </a:lnTo>
                <a:lnTo>
                  <a:pt x="747179" y="411454"/>
                </a:lnTo>
                <a:lnTo>
                  <a:pt x="747179" y="481761"/>
                </a:lnTo>
                <a:lnTo>
                  <a:pt x="863434" y="481761"/>
                </a:lnTo>
                <a:lnTo>
                  <a:pt x="876020" y="484314"/>
                </a:lnTo>
                <a:lnTo>
                  <a:pt x="886294" y="491248"/>
                </a:lnTo>
                <a:lnTo>
                  <a:pt x="893229" y="501523"/>
                </a:lnTo>
                <a:lnTo>
                  <a:pt x="895781" y="514108"/>
                </a:lnTo>
                <a:lnTo>
                  <a:pt x="895781" y="670864"/>
                </a:lnTo>
                <a:lnTo>
                  <a:pt x="893229" y="683450"/>
                </a:lnTo>
                <a:lnTo>
                  <a:pt x="886294" y="693737"/>
                </a:lnTo>
                <a:lnTo>
                  <a:pt x="876020" y="700659"/>
                </a:lnTo>
                <a:lnTo>
                  <a:pt x="863422" y="703199"/>
                </a:lnTo>
                <a:lnTo>
                  <a:pt x="747179" y="703199"/>
                </a:lnTo>
                <a:lnTo>
                  <a:pt x="747179" y="1095375"/>
                </a:lnTo>
                <a:lnTo>
                  <a:pt x="961961" y="1095375"/>
                </a:lnTo>
                <a:lnTo>
                  <a:pt x="1004087" y="1088567"/>
                </a:lnTo>
                <a:lnTo>
                  <a:pt x="1040701" y="1069606"/>
                </a:lnTo>
                <a:lnTo>
                  <a:pt x="1069594" y="1040714"/>
                </a:lnTo>
                <a:lnTo>
                  <a:pt x="1088555" y="1004100"/>
                </a:lnTo>
                <a:lnTo>
                  <a:pt x="1095375" y="961974"/>
                </a:lnTo>
                <a:lnTo>
                  <a:pt x="1095375" y="133413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6" name="object 10"/>
          <p:cNvSpPr>
            <a:spLocks noChangeArrowheads="1"/>
          </p:cNvSpPr>
          <p:nvPr/>
        </p:nvSpPr>
        <p:spPr bwMode="auto">
          <a:xfrm>
            <a:off x="9150350" y="8502650"/>
            <a:ext cx="1019175" cy="1066800"/>
          </a:xfrm>
          <a:custGeom>
            <a:avLst/>
            <a:gdLst>
              <a:gd name="T0" fmla="*/ 545426 w 1095375"/>
              <a:gd name="T1" fmla="*/ 522485 h 1095375"/>
              <a:gd name="T2" fmla="*/ 441153 w 1095375"/>
              <a:gd name="T3" fmla="*/ 446622 h 1095375"/>
              <a:gd name="T4" fmla="*/ 336872 w 1095375"/>
              <a:gd name="T5" fmla="*/ 522485 h 1095375"/>
              <a:gd name="T6" fmla="*/ 318511 w 1095375"/>
              <a:gd name="T7" fmla="*/ 690132 h 1095375"/>
              <a:gd name="T8" fmla="*/ 400347 w 1095375"/>
              <a:gd name="T9" fmla="*/ 807316 h 1095375"/>
              <a:gd name="T10" fmla="*/ 517426 w 1095375"/>
              <a:gd name="T11" fmla="*/ 781025 h 1095375"/>
              <a:gd name="T12" fmla="*/ 570406 w 1095375"/>
              <a:gd name="T13" fmla="*/ 631700 h 1095375"/>
              <a:gd name="T14" fmla="*/ 719380 w 1095375"/>
              <a:gd name="T15" fmla="*/ 292420 h 1095375"/>
              <a:gd name="T16" fmla="*/ 673797 w 1095375"/>
              <a:gd name="T17" fmla="*/ 232041 h 1095375"/>
              <a:gd name="T18" fmla="*/ 658626 w 1095375"/>
              <a:gd name="T19" fmla="*/ 424927 h 1095375"/>
              <a:gd name="T20" fmla="*/ 622097 w 1095375"/>
              <a:gd name="T21" fmla="*/ 631700 h 1095375"/>
              <a:gd name="T22" fmla="*/ 591141 w 1095375"/>
              <a:gd name="T23" fmla="*/ 776469 h 1095375"/>
              <a:gd name="T24" fmla="*/ 511503 w 1095375"/>
              <a:gd name="T25" fmla="*/ 870407 h 1095375"/>
              <a:gd name="T26" fmla="*/ 404736 w 1095375"/>
              <a:gd name="T27" fmla="*/ 885524 h 1095375"/>
              <a:gd name="T28" fmla="*/ 313273 w 1095375"/>
              <a:gd name="T29" fmla="*/ 814817 h 1095375"/>
              <a:gd name="T30" fmla="*/ 263894 w 1095375"/>
              <a:gd name="T31" fmla="*/ 683848 h 1095375"/>
              <a:gd name="T32" fmla="*/ 274451 w 1095375"/>
              <a:gd name="T33" fmla="*/ 530967 h 1095375"/>
              <a:gd name="T34" fmla="*/ 340053 w 1095375"/>
              <a:gd name="T35" fmla="*/ 416930 h 1095375"/>
              <a:gd name="T36" fmla="*/ 441153 w 1095375"/>
              <a:gd name="T37" fmla="*/ 372604 h 1095375"/>
              <a:gd name="T38" fmla="*/ 542242 w 1095375"/>
              <a:gd name="T39" fmla="*/ 416930 h 1095375"/>
              <a:gd name="T40" fmla="*/ 607847 w 1095375"/>
              <a:gd name="T41" fmla="*/ 530967 h 1095375"/>
              <a:gd name="T42" fmla="*/ 622097 w 1095375"/>
              <a:gd name="T43" fmla="*/ 446622 h 1095375"/>
              <a:gd name="T44" fmla="*/ 574467 w 1095375"/>
              <a:gd name="T45" fmla="*/ 401388 h 1095375"/>
              <a:gd name="T46" fmla="*/ 585556 w 1095375"/>
              <a:gd name="T47" fmla="*/ 320281 h 1095375"/>
              <a:gd name="T48" fmla="*/ 642197 w 1095375"/>
              <a:gd name="T49" fmla="*/ 304403 h 1095375"/>
              <a:gd name="T50" fmla="*/ 673797 w 1095375"/>
              <a:gd name="T51" fmla="*/ 372604 h 1095375"/>
              <a:gd name="T52" fmla="*/ 234363 w 1095375"/>
              <a:gd name="T53" fmla="*/ 224540 h 1095375"/>
              <a:gd name="T54" fmla="*/ 162917 w 1095375"/>
              <a:gd name="T55" fmla="*/ 292420 h 1095375"/>
              <a:gd name="T56" fmla="*/ 162917 w 1095375"/>
              <a:gd name="T57" fmla="*/ 970995 h 1095375"/>
              <a:gd name="T58" fmla="*/ 234363 w 1095375"/>
              <a:gd name="T59" fmla="*/ 1038847 h 1095375"/>
              <a:gd name="T60" fmla="*/ 702747 w 1095375"/>
              <a:gd name="T61" fmla="*/ 1006297 h 1095375"/>
              <a:gd name="T62" fmla="*/ 725488 w 1095375"/>
              <a:gd name="T63" fmla="*/ 890798 h 1095375"/>
              <a:gd name="T64" fmla="*/ 882309 w 1095375"/>
              <a:gd name="T65" fmla="*/ 187525 h 1095375"/>
              <a:gd name="T66" fmla="*/ 864181 w 1095375"/>
              <a:gd name="T67" fmla="*/ 93556 h 1095375"/>
              <a:gd name="T68" fmla="*/ 785780 w 1095375"/>
              <a:gd name="T69" fmla="*/ 6812 h 1095375"/>
              <a:gd name="T70" fmla="*/ 777188 w 1095375"/>
              <a:gd name="T71" fmla="*/ 927813 h 1095375"/>
              <a:gd name="T72" fmla="*/ 724219 w 1095375"/>
              <a:gd name="T73" fmla="*/ 1077135 h 1095375"/>
              <a:gd name="T74" fmla="*/ 234363 w 1095375"/>
              <a:gd name="T75" fmla="*/ 1112876 h 1095375"/>
              <a:gd name="T76" fmla="*/ 130080 w 1095375"/>
              <a:gd name="T77" fmla="*/ 1037043 h 1095375"/>
              <a:gd name="T78" fmla="*/ 105120 w 1095375"/>
              <a:gd name="T79" fmla="*/ 335589 h 1095375"/>
              <a:gd name="T80" fmla="*/ 158079 w 1095375"/>
              <a:gd name="T81" fmla="*/ 186278 h 1095375"/>
              <a:gd name="T82" fmla="*/ 647946 w 1095375"/>
              <a:gd name="T83" fmla="*/ 150509 h 1095375"/>
              <a:gd name="T84" fmla="*/ 752217 w 1095375"/>
              <a:gd name="T85" fmla="*/ 226370 h 1095375"/>
              <a:gd name="T86" fmla="*/ 777188 w 1095375"/>
              <a:gd name="T87" fmla="*/ 5112 h 1095375"/>
              <a:gd name="T88" fmla="*/ 96516 w 1095375"/>
              <a:gd name="T89" fmla="*/ 6812 h 1095375"/>
              <a:gd name="T90" fmla="*/ 18116 w 1095375"/>
              <a:gd name="T91" fmla="*/ 93556 h 1095375"/>
              <a:gd name="T92" fmla="*/ 0 w 1095375"/>
              <a:gd name="T93" fmla="*/ 1075861 h 1095375"/>
              <a:gd name="T94" fmla="*/ 38760 w 1095375"/>
              <a:gd name="T95" fmla="*/ 1207901 h 1095375"/>
              <a:gd name="T96" fmla="*/ 130971 w 1095375"/>
              <a:gd name="T97" fmla="*/ 1263404 h 1095375"/>
              <a:gd name="T98" fmla="*/ 816961 w 1095375"/>
              <a:gd name="T99" fmla="*/ 1237460 h 1095375"/>
              <a:gd name="T100" fmla="*/ 877551 w 1095375"/>
              <a:gd name="T101" fmla="*/ 1125197 h 1095375"/>
              <a:gd name="T102" fmla="*/ 882309 w 1095375"/>
              <a:gd name="T103" fmla="*/ 187525 h 10953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95375"/>
              <a:gd name="T157" fmla="*/ 0 h 1095375"/>
              <a:gd name="T158" fmla="*/ 1095375 w 1095375"/>
              <a:gd name="T159" fmla="*/ 1095375 h 10953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95375" h="1095375">
                <a:moveTo>
                  <a:pt x="708152" y="547687"/>
                </a:moveTo>
                <a:lnTo>
                  <a:pt x="699947" y="497039"/>
                </a:lnTo>
                <a:lnTo>
                  <a:pt x="677138" y="452996"/>
                </a:lnTo>
                <a:lnTo>
                  <a:pt x="642378" y="418236"/>
                </a:lnTo>
                <a:lnTo>
                  <a:pt x="598335" y="395427"/>
                </a:lnTo>
                <a:lnTo>
                  <a:pt x="547687" y="387223"/>
                </a:lnTo>
                <a:lnTo>
                  <a:pt x="497027" y="395427"/>
                </a:lnTo>
                <a:lnTo>
                  <a:pt x="452983" y="418236"/>
                </a:lnTo>
                <a:lnTo>
                  <a:pt x="418223" y="452996"/>
                </a:lnTo>
                <a:lnTo>
                  <a:pt x="395427" y="497039"/>
                </a:lnTo>
                <a:lnTo>
                  <a:pt x="387235" y="547687"/>
                </a:lnTo>
                <a:lnTo>
                  <a:pt x="395427" y="598347"/>
                </a:lnTo>
                <a:lnTo>
                  <a:pt x="418223" y="642391"/>
                </a:lnTo>
                <a:lnTo>
                  <a:pt x="452983" y="677151"/>
                </a:lnTo>
                <a:lnTo>
                  <a:pt x="497027" y="699947"/>
                </a:lnTo>
                <a:lnTo>
                  <a:pt x="547687" y="708139"/>
                </a:lnTo>
                <a:lnTo>
                  <a:pt x="598335" y="699947"/>
                </a:lnTo>
                <a:lnTo>
                  <a:pt x="642378" y="677151"/>
                </a:lnTo>
                <a:lnTo>
                  <a:pt x="677138" y="642391"/>
                </a:lnTo>
                <a:lnTo>
                  <a:pt x="699947" y="598347"/>
                </a:lnTo>
                <a:lnTo>
                  <a:pt x="708152" y="547687"/>
                </a:lnTo>
                <a:close/>
              </a:path>
              <a:path w="1095375" h="1095375">
                <a:moveTo>
                  <a:pt x="900684" y="290957"/>
                </a:moveTo>
                <a:lnTo>
                  <a:pt x="894181" y="258864"/>
                </a:lnTo>
                <a:lnTo>
                  <a:pt x="893102" y="253530"/>
                </a:lnTo>
                <a:lnTo>
                  <a:pt x="872451" y="222910"/>
                </a:lnTo>
                <a:lnTo>
                  <a:pt x="841844" y="202260"/>
                </a:lnTo>
                <a:lnTo>
                  <a:pt x="836510" y="201180"/>
                </a:lnTo>
                <a:lnTo>
                  <a:pt x="836510" y="323049"/>
                </a:lnTo>
                <a:lnTo>
                  <a:pt x="831456" y="348005"/>
                </a:lnTo>
                <a:lnTo>
                  <a:pt x="817676" y="368414"/>
                </a:lnTo>
                <a:lnTo>
                  <a:pt x="797280" y="382181"/>
                </a:lnTo>
                <a:lnTo>
                  <a:pt x="772325" y="387223"/>
                </a:lnTo>
                <a:lnTo>
                  <a:pt x="772325" y="547687"/>
                </a:lnTo>
                <a:lnTo>
                  <a:pt x="767740" y="592899"/>
                </a:lnTo>
                <a:lnTo>
                  <a:pt x="754634" y="635038"/>
                </a:lnTo>
                <a:lnTo>
                  <a:pt x="733894" y="673201"/>
                </a:lnTo>
                <a:lnTo>
                  <a:pt x="706450" y="706450"/>
                </a:lnTo>
                <a:lnTo>
                  <a:pt x="673188" y="733907"/>
                </a:lnTo>
                <a:lnTo>
                  <a:pt x="635025" y="754646"/>
                </a:lnTo>
                <a:lnTo>
                  <a:pt x="592886" y="767753"/>
                </a:lnTo>
                <a:lnTo>
                  <a:pt x="547687" y="772325"/>
                </a:lnTo>
                <a:lnTo>
                  <a:pt x="502475" y="767753"/>
                </a:lnTo>
                <a:lnTo>
                  <a:pt x="460336" y="754646"/>
                </a:lnTo>
                <a:lnTo>
                  <a:pt x="422173" y="733907"/>
                </a:lnTo>
                <a:lnTo>
                  <a:pt x="388924" y="706450"/>
                </a:lnTo>
                <a:lnTo>
                  <a:pt x="361467" y="673201"/>
                </a:lnTo>
                <a:lnTo>
                  <a:pt x="340728" y="635038"/>
                </a:lnTo>
                <a:lnTo>
                  <a:pt x="327621" y="592899"/>
                </a:lnTo>
                <a:lnTo>
                  <a:pt x="323049" y="547687"/>
                </a:lnTo>
                <a:lnTo>
                  <a:pt x="327621" y="502488"/>
                </a:lnTo>
                <a:lnTo>
                  <a:pt x="340728" y="460349"/>
                </a:lnTo>
                <a:lnTo>
                  <a:pt x="361467" y="422186"/>
                </a:lnTo>
                <a:lnTo>
                  <a:pt x="388924" y="388924"/>
                </a:lnTo>
                <a:lnTo>
                  <a:pt x="422173" y="361480"/>
                </a:lnTo>
                <a:lnTo>
                  <a:pt x="460336" y="340741"/>
                </a:lnTo>
                <a:lnTo>
                  <a:pt x="502475" y="327634"/>
                </a:lnTo>
                <a:lnTo>
                  <a:pt x="547687" y="323049"/>
                </a:lnTo>
                <a:lnTo>
                  <a:pt x="592886" y="327634"/>
                </a:lnTo>
                <a:lnTo>
                  <a:pt x="635025" y="340741"/>
                </a:lnTo>
                <a:lnTo>
                  <a:pt x="673188" y="361480"/>
                </a:lnTo>
                <a:lnTo>
                  <a:pt x="706450" y="388924"/>
                </a:lnTo>
                <a:lnTo>
                  <a:pt x="733894" y="422186"/>
                </a:lnTo>
                <a:lnTo>
                  <a:pt x="754634" y="460349"/>
                </a:lnTo>
                <a:lnTo>
                  <a:pt x="767740" y="502488"/>
                </a:lnTo>
                <a:lnTo>
                  <a:pt x="772325" y="547687"/>
                </a:lnTo>
                <a:lnTo>
                  <a:pt x="772325" y="387223"/>
                </a:lnTo>
                <a:lnTo>
                  <a:pt x="747369" y="382181"/>
                </a:lnTo>
                <a:lnTo>
                  <a:pt x="726960" y="368414"/>
                </a:lnTo>
                <a:lnTo>
                  <a:pt x="713193" y="348005"/>
                </a:lnTo>
                <a:lnTo>
                  <a:pt x="708152" y="323049"/>
                </a:lnTo>
                <a:lnTo>
                  <a:pt x="713193" y="298094"/>
                </a:lnTo>
                <a:lnTo>
                  <a:pt x="726960" y="277685"/>
                </a:lnTo>
                <a:lnTo>
                  <a:pt x="747369" y="263918"/>
                </a:lnTo>
                <a:lnTo>
                  <a:pt x="772325" y="258864"/>
                </a:lnTo>
                <a:lnTo>
                  <a:pt x="797280" y="263918"/>
                </a:lnTo>
                <a:lnTo>
                  <a:pt x="817676" y="277685"/>
                </a:lnTo>
                <a:lnTo>
                  <a:pt x="831456" y="298094"/>
                </a:lnTo>
                <a:lnTo>
                  <a:pt x="836510" y="323049"/>
                </a:lnTo>
                <a:lnTo>
                  <a:pt x="836510" y="201180"/>
                </a:lnTo>
                <a:lnTo>
                  <a:pt x="804418" y="194678"/>
                </a:lnTo>
                <a:lnTo>
                  <a:pt x="290957" y="194678"/>
                </a:lnTo>
                <a:lnTo>
                  <a:pt x="253517" y="202260"/>
                </a:lnTo>
                <a:lnTo>
                  <a:pt x="222910" y="222910"/>
                </a:lnTo>
                <a:lnTo>
                  <a:pt x="202260" y="253530"/>
                </a:lnTo>
                <a:lnTo>
                  <a:pt x="194691" y="290957"/>
                </a:lnTo>
                <a:lnTo>
                  <a:pt x="194691" y="804418"/>
                </a:lnTo>
                <a:lnTo>
                  <a:pt x="202260" y="841857"/>
                </a:lnTo>
                <a:lnTo>
                  <a:pt x="222910" y="872464"/>
                </a:lnTo>
                <a:lnTo>
                  <a:pt x="253517" y="893114"/>
                </a:lnTo>
                <a:lnTo>
                  <a:pt x="290957" y="900684"/>
                </a:lnTo>
                <a:lnTo>
                  <a:pt x="804418" y="900684"/>
                </a:lnTo>
                <a:lnTo>
                  <a:pt x="841844" y="893114"/>
                </a:lnTo>
                <a:lnTo>
                  <a:pt x="872451" y="872464"/>
                </a:lnTo>
                <a:lnTo>
                  <a:pt x="893102" y="841857"/>
                </a:lnTo>
                <a:lnTo>
                  <a:pt x="900684" y="804418"/>
                </a:lnTo>
                <a:lnTo>
                  <a:pt x="900684" y="772325"/>
                </a:lnTo>
                <a:lnTo>
                  <a:pt x="900684" y="387223"/>
                </a:lnTo>
                <a:lnTo>
                  <a:pt x="900684" y="290957"/>
                </a:lnTo>
                <a:close/>
              </a:path>
              <a:path w="1095375" h="1095375">
                <a:moveTo>
                  <a:pt x="1095375" y="162585"/>
                </a:moveTo>
                <a:lnTo>
                  <a:pt x="1090942" y="130492"/>
                </a:lnTo>
                <a:lnTo>
                  <a:pt x="1089469" y="119824"/>
                </a:lnTo>
                <a:lnTo>
                  <a:pt x="1072870" y="81114"/>
                </a:lnTo>
                <a:lnTo>
                  <a:pt x="1047242" y="48120"/>
                </a:lnTo>
                <a:lnTo>
                  <a:pt x="1014247" y="22504"/>
                </a:lnTo>
                <a:lnTo>
                  <a:pt x="975537" y="5905"/>
                </a:lnTo>
                <a:lnTo>
                  <a:pt x="964869" y="4432"/>
                </a:lnTo>
                <a:lnTo>
                  <a:pt x="964869" y="290957"/>
                </a:lnTo>
                <a:lnTo>
                  <a:pt x="964869" y="804418"/>
                </a:lnTo>
                <a:lnTo>
                  <a:pt x="956665" y="855078"/>
                </a:lnTo>
                <a:lnTo>
                  <a:pt x="933869" y="899121"/>
                </a:lnTo>
                <a:lnTo>
                  <a:pt x="899109" y="933881"/>
                </a:lnTo>
                <a:lnTo>
                  <a:pt x="855065" y="956678"/>
                </a:lnTo>
                <a:lnTo>
                  <a:pt x="804418" y="964869"/>
                </a:lnTo>
                <a:lnTo>
                  <a:pt x="290957" y="964869"/>
                </a:lnTo>
                <a:lnTo>
                  <a:pt x="240296" y="956678"/>
                </a:lnTo>
                <a:lnTo>
                  <a:pt x="196253" y="933881"/>
                </a:lnTo>
                <a:lnTo>
                  <a:pt x="161493" y="899121"/>
                </a:lnTo>
                <a:lnTo>
                  <a:pt x="138696" y="855078"/>
                </a:lnTo>
                <a:lnTo>
                  <a:pt x="130505" y="804418"/>
                </a:lnTo>
                <a:lnTo>
                  <a:pt x="130505" y="290957"/>
                </a:lnTo>
                <a:lnTo>
                  <a:pt x="138696" y="240309"/>
                </a:lnTo>
                <a:lnTo>
                  <a:pt x="161493" y="196265"/>
                </a:lnTo>
                <a:lnTo>
                  <a:pt x="196253" y="161505"/>
                </a:lnTo>
                <a:lnTo>
                  <a:pt x="240296" y="138696"/>
                </a:lnTo>
                <a:lnTo>
                  <a:pt x="290957" y="130492"/>
                </a:lnTo>
                <a:lnTo>
                  <a:pt x="804418" y="130492"/>
                </a:lnTo>
                <a:lnTo>
                  <a:pt x="855065" y="138696"/>
                </a:lnTo>
                <a:lnTo>
                  <a:pt x="899109" y="161505"/>
                </a:lnTo>
                <a:lnTo>
                  <a:pt x="933869" y="196265"/>
                </a:lnTo>
                <a:lnTo>
                  <a:pt x="956665" y="240309"/>
                </a:lnTo>
                <a:lnTo>
                  <a:pt x="964869" y="290957"/>
                </a:lnTo>
                <a:lnTo>
                  <a:pt x="964869" y="4432"/>
                </a:lnTo>
                <a:lnTo>
                  <a:pt x="932776" y="0"/>
                </a:lnTo>
                <a:lnTo>
                  <a:pt x="162598" y="0"/>
                </a:lnTo>
                <a:lnTo>
                  <a:pt x="119824" y="5905"/>
                </a:lnTo>
                <a:lnTo>
                  <a:pt x="81114" y="22504"/>
                </a:lnTo>
                <a:lnTo>
                  <a:pt x="48120" y="48120"/>
                </a:lnTo>
                <a:lnTo>
                  <a:pt x="22491" y="81114"/>
                </a:lnTo>
                <a:lnTo>
                  <a:pt x="5892" y="119824"/>
                </a:lnTo>
                <a:lnTo>
                  <a:pt x="0" y="162585"/>
                </a:lnTo>
                <a:lnTo>
                  <a:pt x="0" y="932776"/>
                </a:lnTo>
                <a:lnTo>
                  <a:pt x="5892" y="975550"/>
                </a:lnTo>
                <a:lnTo>
                  <a:pt x="22491" y="1014260"/>
                </a:lnTo>
                <a:lnTo>
                  <a:pt x="48120" y="1047254"/>
                </a:lnTo>
                <a:lnTo>
                  <a:pt x="81114" y="1072883"/>
                </a:lnTo>
                <a:lnTo>
                  <a:pt x="119824" y="1089482"/>
                </a:lnTo>
                <a:lnTo>
                  <a:pt x="162598" y="1095375"/>
                </a:lnTo>
                <a:lnTo>
                  <a:pt x="932776" y="1095375"/>
                </a:lnTo>
                <a:lnTo>
                  <a:pt x="975537" y="1089482"/>
                </a:lnTo>
                <a:lnTo>
                  <a:pt x="1014247" y="1072883"/>
                </a:lnTo>
                <a:lnTo>
                  <a:pt x="1047242" y="1047254"/>
                </a:lnTo>
                <a:lnTo>
                  <a:pt x="1072870" y="1014260"/>
                </a:lnTo>
                <a:lnTo>
                  <a:pt x="1089469" y="975550"/>
                </a:lnTo>
                <a:lnTo>
                  <a:pt x="1090942" y="964869"/>
                </a:lnTo>
                <a:lnTo>
                  <a:pt x="1095375" y="932776"/>
                </a:lnTo>
                <a:lnTo>
                  <a:pt x="1095375" y="162585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57" name="object 11"/>
          <p:cNvGrpSpPr>
            <a:grpSpLocks/>
          </p:cNvGrpSpPr>
          <p:nvPr/>
        </p:nvGrpSpPr>
        <p:grpSpPr bwMode="auto">
          <a:xfrm>
            <a:off x="10445750" y="8426450"/>
            <a:ext cx="1019175" cy="1112838"/>
            <a:chOff x="10105453" y="7200303"/>
            <a:chExt cx="1095375" cy="1095375"/>
          </a:xfrm>
        </p:grpSpPr>
        <p:pic>
          <p:nvPicPr>
            <p:cNvPr id="27661" name="object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332224" y="7394981"/>
              <a:ext cx="64185" cy="64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object 13"/>
            <p:cNvSpPr>
              <a:spLocks noChangeArrowheads="1"/>
            </p:cNvSpPr>
            <p:nvPr/>
          </p:nvSpPr>
          <p:spPr bwMode="auto">
            <a:xfrm>
              <a:off x="10105453" y="7200303"/>
              <a:ext cx="1095375" cy="1095375"/>
            </a:xfrm>
            <a:custGeom>
              <a:avLst/>
              <a:gdLst>
                <a:gd name="T0" fmla="*/ 226771 w 1095375"/>
                <a:gd name="T1" fmla="*/ 900684 h 1095375"/>
                <a:gd name="T2" fmla="*/ 868591 w 1095375"/>
                <a:gd name="T3" fmla="*/ 587362 h 1095375"/>
                <a:gd name="T4" fmla="*/ 800087 w 1095375"/>
                <a:gd name="T5" fmla="*/ 469646 h 1095375"/>
                <a:gd name="T6" fmla="*/ 677278 w 1095375"/>
                <a:gd name="T7" fmla="*/ 456996 h 1095375"/>
                <a:gd name="T8" fmla="*/ 605840 w 1095375"/>
                <a:gd name="T9" fmla="*/ 502856 h 1095375"/>
                <a:gd name="T10" fmla="*/ 567486 w 1095375"/>
                <a:gd name="T11" fmla="*/ 513143 h 1095375"/>
                <a:gd name="T12" fmla="*/ 549084 w 1095375"/>
                <a:gd name="T13" fmla="*/ 492912 h 1095375"/>
                <a:gd name="T14" fmla="*/ 483501 w 1095375"/>
                <a:gd name="T15" fmla="*/ 451408 h 1095375"/>
                <a:gd name="T16" fmla="*/ 547674 w 1095375"/>
                <a:gd name="T17" fmla="*/ 643953 h 1095375"/>
                <a:gd name="T18" fmla="*/ 626122 w 1095375"/>
                <a:gd name="T19" fmla="*/ 525703 h 1095375"/>
                <a:gd name="T20" fmla="*/ 766775 w 1095375"/>
                <a:gd name="T21" fmla="*/ 553237 h 1095375"/>
                <a:gd name="T22" fmla="*/ 804418 w 1095375"/>
                <a:gd name="T23" fmla="*/ 900684 h 1095375"/>
                <a:gd name="T24" fmla="*/ 1095375 w 1095375"/>
                <a:gd name="T25" fmla="*/ 162585 h 1095375"/>
                <a:gd name="T26" fmla="*/ 1072870 w 1095375"/>
                <a:gd name="T27" fmla="*/ 81114 h 1095375"/>
                <a:gd name="T28" fmla="*/ 975537 w 1095375"/>
                <a:gd name="T29" fmla="*/ 5905 h 1095375"/>
                <a:gd name="T30" fmla="*/ 932776 w 1095375"/>
                <a:gd name="T31" fmla="*/ 932776 h 1095375"/>
                <a:gd name="T32" fmla="*/ 913168 w 1095375"/>
                <a:gd name="T33" fmla="*/ 962342 h 1095375"/>
                <a:gd name="T34" fmla="*/ 759815 w 1095375"/>
                <a:gd name="T35" fmla="*/ 962342 h 1095375"/>
                <a:gd name="T36" fmla="*/ 740232 w 1095375"/>
                <a:gd name="T37" fmla="*/ 932776 h 1095375"/>
                <a:gd name="T38" fmla="*/ 721398 w 1095375"/>
                <a:gd name="T39" fmla="*/ 598601 h 1095375"/>
                <a:gd name="T40" fmla="*/ 651078 w 1095375"/>
                <a:gd name="T41" fmla="*/ 584822 h 1095375"/>
                <a:gd name="T42" fmla="*/ 611860 w 1095375"/>
                <a:gd name="T43" fmla="*/ 643953 h 1095375"/>
                <a:gd name="T44" fmla="*/ 602462 w 1095375"/>
                <a:gd name="T45" fmla="*/ 955471 h 1095375"/>
                <a:gd name="T46" fmla="*/ 451408 w 1095375"/>
                <a:gd name="T47" fmla="*/ 964857 h 1095375"/>
                <a:gd name="T48" fmla="*/ 421830 w 1095375"/>
                <a:gd name="T49" fmla="*/ 945273 h 1095375"/>
                <a:gd name="T50" fmla="*/ 421830 w 1095375"/>
                <a:gd name="T51" fmla="*/ 406831 h 1095375"/>
                <a:gd name="T52" fmla="*/ 438442 w 1095375"/>
                <a:gd name="T53" fmla="*/ 389839 h 1095375"/>
                <a:gd name="T54" fmla="*/ 591426 w 1095375"/>
                <a:gd name="T55" fmla="*/ 389420 h 1095375"/>
                <a:gd name="T56" fmla="*/ 611644 w 1095375"/>
                <a:gd name="T57" fmla="*/ 415582 h 1095375"/>
                <a:gd name="T58" fmla="*/ 710742 w 1095375"/>
                <a:gd name="T59" fmla="*/ 387223 h 1095375"/>
                <a:gd name="T60" fmla="*/ 809790 w 1095375"/>
                <a:gd name="T61" fmla="*/ 403110 h 1095375"/>
                <a:gd name="T62" fmla="*/ 911377 w 1095375"/>
                <a:gd name="T63" fmla="*/ 497217 h 1095375"/>
                <a:gd name="T64" fmla="*/ 932776 w 1095375"/>
                <a:gd name="T65" fmla="*/ 0 h 1095375"/>
                <a:gd name="T66" fmla="*/ 355130 w 1095375"/>
                <a:gd name="T67" fmla="*/ 419315 h 1095375"/>
                <a:gd name="T68" fmla="*/ 345732 w 1095375"/>
                <a:gd name="T69" fmla="*/ 955471 h 1095375"/>
                <a:gd name="T70" fmla="*/ 194678 w 1095375"/>
                <a:gd name="T71" fmla="*/ 964857 h 1095375"/>
                <a:gd name="T72" fmla="*/ 165100 w 1095375"/>
                <a:gd name="T73" fmla="*/ 945273 h 1095375"/>
                <a:gd name="T74" fmla="*/ 165100 w 1095375"/>
                <a:gd name="T75" fmla="*/ 406831 h 1095375"/>
                <a:gd name="T76" fmla="*/ 181711 w 1095375"/>
                <a:gd name="T77" fmla="*/ 389839 h 1095375"/>
                <a:gd name="T78" fmla="*/ 336003 w 1095375"/>
                <a:gd name="T79" fmla="*/ 389839 h 1095375"/>
                <a:gd name="T80" fmla="*/ 352602 w 1095375"/>
                <a:gd name="T81" fmla="*/ 406831 h 1095375"/>
                <a:gd name="T82" fmla="*/ 347548 w 1095375"/>
                <a:gd name="T83" fmla="*/ 264210 h 1095375"/>
                <a:gd name="T84" fmla="*/ 258864 w 1095375"/>
                <a:gd name="T85" fmla="*/ 323037 h 1095375"/>
                <a:gd name="T86" fmla="*/ 170154 w 1095375"/>
                <a:gd name="T87" fmla="*/ 264210 h 1095375"/>
                <a:gd name="T88" fmla="*/ 190817 w 1095375"/>
                <a:gd name="T89" fmla="*/ 158724 h 1095375"/>
                <a:gd name="T90" fmla="*/ 296291 w 1095375"/>
                <a:gd name="T91" fmla="*/ 138074 h 1095375"/>
                <a:gd name="T92" fmla="*/ 355130 w 1095375"/>
                <a:gd name="T93" fmla="*/ 226771 h 1095375"/>
                <a:gd name="T94" fmla="*/ 119811 w 1095375"/>
                <a:gd name="T95" fmla="*/ 5905 h 1095375"/>
                <a:gd name="T96" fmla="*/ 22491 w 1095375"/>
                <a:gd name="T97" fmla="*/ 81114 h 1095375"/>
                <a:gd name="T98" fmla="*/ 0 w 1095375"/>
                <a:gd name="T99" fmla="*/ 932776 h 1095375"/>
                <a:gd name="T100" fmla="*/ 48107 w 1095375"/>
                <a:gd name="T101" fmla="*/ 1047254 h 1095375"/>
                <a:gd name="T102" fmla="*/ 162585 w 1095375"/>
                <a:gd name="T103" fmla="*/ 1095375 h 1095375"/>
                <a:gd name="T104" fmla="*/ 1014247 w 1095375"/>
                <a:gd name="T105" fmla="*/ 1072883 h 1095375"/>
                <a:gd name="T106" fmla="*/ 1089469 w 1095375"/>
                <a:gd name="T107" fmla="*/ 975537 h 1095375"/>
                <a:gd name="T108" fmla="*/ 1095375 w 1095375"/>
                <a:gd name="T109" fmla="*/ 386219 h 10953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95375"/>
                <a:gd name="T166" fmla="*/ 0 h 1095375"/>
                <a:gd name="T167" fmla="*/ 1095375 w 1095375"/>
                <a:gd name="T168" fmla="*/ 1095375 h 10953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95375" h="1095375">
                  <a:moveTo>
                    <a:pt x="290944" y="451408"/>
                  </a:moveTo>
                  <a:lnTo>
                    <a:pt x="226771" y="451408"/>
                  </a:lnTo>
                  <a:lnTo>
                    <a:pt x="226771" y="900684"/>
                  </a:lnTo>
                  <a:lnTo>
                    <a:pt x="290944" y="900684"/>
                  </a:lnTo>
                  <a:lnTo>
                    <a:pt x="290944" y="451408"/>
                  </a:lnTo>
                  <a:close/>
                </a:path>
                <a:path w="1095375" h="1095375">
                  <a:moveTo>
                    <a:pt x="868591" y="587362"/>
                  </a:moveTo>
                  <a:lnTo>
                    <a:pt x="860513" y="540905"/>
                  </a:lnTo>
                  <a:lnTo>
                    <a:pt x="837209" y="500367"/>
                  </a:lnTo>
                  <a:lnTo>
                    <a:pt x="800087" y="469646"/>
                  </a:lnTo>
                  <a:lnTo>
                    <a:pt x="750544" y="452577"/>
                  </a:lnTo>
                  <a:lnTo>
                    <a:pt x="713333" y="450723"/>
                  </a:lnTo>
                  <a:lnTo>
                    <a:pt x="677278" y="456996"/>
                  </a:lnTo>
                  <a:lnTo>
                    <a:pt x="644575" y="470725"/>
                  </a:lnTo>
                  <a:lnTo>
                    <a:pt x="617423" y="491210"/>
                  </a:lnTo>
                  <a:lnTo>
                    <a:pt x="605840" y="502856"/>
                  </a:lnTo>
                  <a:lnTo>
                    <a:pt x="594652" y="511784"/>
                  </a:lnTo>
                  <a:lnTo>
                    <a:pt x="582371" y="515924"/>
                  </a:lnTo>
                  <a:lnTo>
                    <a:pt x="567486" y="513143"/>
                  </a:lnTo>
                  <a:lnTo>
                    <a:pt x="559320" y="508254"/>
                  </a:lnTo>
                  <a:lnTo>
                    <a:pt x="553085" y="501332"/>
                  </a:lnTo>
                  <a:lnTo>
                    <a:pt x="549084" y="492912"/>
                  </a:lnTo>
                  <a:lnTo>
                    <a:pt x="547674" y="483501"/>
                  </a:lnTo>
                  <a:lnTo>
                    <a:pt x="547674" y="451408"/>
                  </a:lnTo>
                  <a:lnTo>
                    <a:pt x="483501" y="451408"/>
                  </a:lnTo>
                  <a:lnTo>
                    <a:pt x="483501" y="900684"/>
                  </a:lnTo>
                  <a:lnTo>
                    <a:pt x="547674" y="900684"/>
                  </a:lnTo>
                  <a:lnTo>
                    <a:pt x="547674" y="643953"/>
                  </a:lnTo>
                  <a:lnTo>
                    <a:pt x="557784" y="594042"/>
                  </a:lnTo>
                  <a:lnTo>
                    <a:pt x="585317" y="553237"/>
                  </a:lnTo>
                  <a:lnTo>
                    <a:pt x="626122" y="525703"/>
                  </a:lnTo>
                  <a:lnTo>
                    <a:pt x="676046" y="515594"/>
                  </a:lnTo>
                  <a:lnTo>
                    <a:pt x="725957" y="525703"/>
                  </a:lnTo>
                  <a:lnTo>
                    <a:pt x="766775" y="553237"/>
                  </a:lnTo>
                  <a:lnTo>
                    <a:pt x="794308" y="594042"/>
                  </a:lnTo>
                  <a:lnTo>
                    <a:pt x="804418" y="643953"/>
                  </a:lnTo>
                  <a:lnTo>
                    <a:pt x="804418" y="900684"/>
                  </a:lnTo>
                  <a:lnTo>
                    <a:pt x="868591" y="900684"/>
                  </a:lnTo>
                  <a:lnTo>
                    <a:pt x="868591" y="587362"/>
                  </a:lnTo>
                  <a:close/>
                </a:path>
                <a:path w="1095375" h="1095375">
                  <a:moveTo>
                    <a:pt x="1095375" y="162585"/>
                  </a:moveTo>
                  <a:lnTo>
                    <a:pt x="1090942" y="130492"/>
                  </a:lnTo>
                  <a:lnTo>
                    <a:pt x="1089469" y="119824"/>
                  </a:lnTo>
                  <a:lnTo>
                    <a:pt x="1072870" y="81114"/>
                  </a:lnTo>
                  <a:lnTo>
                    <a:pt x="1047242" y="48120"/>
                  </a:lnTo>
                  <a:lnTo>
                    <a:pt x="1014247" y="22504"/>
                  </a:lnTo>
                  <a:lnTo>
                    <a:pt x="975537" y="5905"/>
                  </a:lnTo>
                  <a:lnTo>
                    <a:pt x="932776" y="0"/>
                  </a:lnTo>
                  <a:lnTo>
                    <a:pt x="932776" y="587362"/>
                  </a:lnTo>
                  <a:lnTo>
                    <a:pt x="932776" y="932776"/>
                  </a:lnTo>
                  <a:lnTo>
                    <a:pt x="930249" y="945273"/>
                  </a:lnTo>
                  <a:lnTo>
                    <a:pt x="923378" y="955471"/>
                  </a:lnTo>
                  <a:lnTo>
                    <a:pt x="913168" y="962342"/>
                  </a:lnTo>
                  <a:lnTo>
                    <a:pt x="900684" y="964857"/>
                  </a:lnTo>
                  <a:lnTo>
                    <a:pt x="772325" y="964857"/>
                  </a:lnTo>
                  <a:lnTo>
                    <a:pt x="759815" y="962342"/>
                  </a:lnTo>
                  <a:lnTo>
                    <a:pt x="749617" y="955471"/>
                  </a:lnTo>
                  <a:lnTo>
                    <a:pt x="742746" y="945273"/>
                  </a:lnTo>
                  <a:lnTo>
                    <a:pt x="740232" y="932776"/>
                  </a:lnTo>
                  <a:lnTo>
                    <a:pt x="740232" y="643953"/>
                  </a:lnTo>
                  <a:lnTo>
                    <a:pt x="735177" y="618998"/>
                  </a:lnTo>
                  <a:lnTo>
                    <a:pt x="721398" y="598601"/>
                  </a:lnTo>
                  <a:lnTo>
                    <a:pt x="701001" y="584822"/>
                  </a:lnTo>
                  <a:lnTo>
                    <a:pt x="676046" y="579767"/>
                  </a:lnTo>
                  <a:lnTo>
                    <a:pt x="651078" y="584822"/>
                  </a:lnTo>
                  <a:lnTo>
                    <a:pt x="630682" y="598601"/>
                  </a:lnTo>
                  <a:lnTo>
                    <a:pt x="616902" y="618998"/>
                  </a:lnTo>
                  <a:lnTo>
                    <a:pt x="611860" y="643953"/>
                  </a:lnTo>
                  <a:lnTo>
                    <a:pt x="611860" y="932776"/>
                  </a:lnTo>
                  <a:lnTo>
                    <a:pt x="609333" y="945273"/>
                  </a:lnTo>
                  <a:lnTo>
                    <a:pt x="602462" y="955471"/>
                  </a:lnTo>
                  <a:lnTo>
                    <a:pt x="592264" y="962342"/>
                  </a:lnTo>
                  <a:lnTo>
                    <a:pt x="579780" y="964857"/>
                  </a:lnTo>
                  <a:lnTo>
                    <a:pt x="451408" y="964857"/>
                  </a:lnTo>
                  <a:lnTo>
                    <a:pt x="438912" y="962342"/>
                  </a:lnTo>
                  <a:lnTo>
                    <a:pt x="428713" y="955471"/>
                  </a:lnTo>
                  <a:lnTo>
                    <a:pt x="421830" y="945273"/>
                  </a:lnTo>
                  <a:lnTo>
                    <a:pt x="419315" y="932776"/>
                  </a:lnTo>
                  <a:lnTo>
                    <a:pt x="419315" y="419315"/>
                  </a:lnTo>
                  <a:lnTo>
                    <a:pt x="421830" y="406831"/>
                  </a:lnTo>
                  <a:lnTo>
                    <a:pt x="428713" y="396621"/>
                  </a:lnTo>
                  <a:lnTo>
                    <a:pt x="438772" y="389839"/>
                  </a:lnTo>
                  <a:lnTo>
                    <a:pt x="438442" y="389839"/>
                  </a:lnTo>
                  <a:lnTo>
                    <a:pt x="451408" y="387223"/>
                  </a:lnTo>
                  <a:lnTo>
                    <a:pt x="579780" y="387223"/>
                  </a:lnTo>
                  <a:lnTo>
                    <a:pt x="591426" y="389420"/>
                  </a:lnTo>
                  <a:lnTo>
                    <a:pt x="601179" y="395427"/>
                  </a:lnTo>
                  <a:lnTo>
                    <a:pt x="608190" y="404431"/>
                  </a:lnTo>
                  <a:lnTo>
                    <a:pt x="611644" y="415582"/>
                  </a:lnTo>
                  <a:lnTo>
                    <a:pt x="645807" y="399745"/>
                  </a:lnTo>
                  <a:lnTo>
                    <a:pt x="682815" y="389839"/>
                  </a:lnTo>
                  <a:lnTo>
                    <a:pt x="710742" y="387223"/>
                  </a:lnTo>
                  <a:lnTo>
                    <a:pt x="721525" y="386219"/>
                  </a:lnTo>
                  <a:lnTo>
                    <a:pt x="760818" y="389191"/>
                  </a:lnTo>
                  <a:lnTo>
                    <a:pt x="809790" y="403110"/>
                  </a:lnTo>
                  <a:lnTo>
                    <a:pt x="851776" y="426821"/>
                  </a:lnTo>
                  <a:lnTo>
                    <a:pt x="885926" y="458736"/>
                  </a:lnTo>
                  <a:lnTo>
                    <a:pt x="911377" y="497217"/>
                  </a:lnTo>
                  <a:lnTo>
                    <a:pt x="927277" y="540626"/>
                  </a:lnTo>
                  <a:lnTo>
                    <a:pt x="932776" y="587362"/>
                  </a:lnTo>
                  <a:lnTo>
                    <a:pt x="932776" y="0"/>
                  </a:lnTo>
                  <a:lnTo>
                    <a:pt x="355130" y="0"/>
                  </a:lnTo>
                  <a:lnTo>
                    <a:pt x="355130" y="226771"/>
                  </a:lnTo>
                  <a:lnTo>
                    <a:pt x="355130" y="419315"/>
                  </a:lnTo>
                  <a:lnTo>
                    <a:pt x="355130" y="932776"/>
                  </a:lnTo>
                  <a:lnTo>
                    <a:pt x="352602" y="945273"/>
                  </a:lnTo>
                  <a:lnTo>
                    <a:pt x="345732" y="955471"/>
                  </a:lnTo>
                  <a:lnTo>
                    <a:pt x="335534" y="962342"/>
                  </a:lnTo>
                  <a:lnTo>
                    <a:pt x="323049" y="964857"/>
                  </a:lnTo>
                  <a:lnTo>
                    <a:pt x="194678" y="964857"/>
                  </a:lnTo>
                  <a:lnTo>
                    <a:pt x="182181" y="962342"/>
                  </a:lnTo>
                  <a:lnTo>
                    <a:pt x="171983" y="955471"/>
                  </a:lnTo>
                  <a:lnTo>
                    <a:pt x="165100" y="945273"/>
                  </a:lnTo>
                  <a:lnTo>
                    <a:pt x="162585" y="932776"/>
                  </a:lnTo>
                  <a:lnTo>
                    <a:pt x="162585" y="419315"/>
                  </a:lnTo>
                  <a:lnTo>
                    <a:pt x="165100" y="406831"/>
                  </a:lnTo>
                  <a:lnTo>
                    <a:pt x="171983" y="396621"/>
                  </a:lnTo>
                  <a:lnTo>
                    <a:pt x="182041" y="389839"/>
                  </a:lnTo>
                  <a:lnTo>
                    <a:pt x="181711" y="389839"/>
                  </a:lnTo>
                  <a:lnTo>
                    <a:pt x="194678" y="387223"/>
                  </a:lnTo>
                  <a:lnTo>
                    <a:pt x="323049" y="387223"/>
                  </a:lnTo>
                  <a:lnTo>
                    <a:pt x="336003" y="389839"/>
                  </a:lnTo>
                  <a:lnTo>
                    <a:pt x="335673" y="389839"/>
                  </a:lnTo>
                  <a:lnTo>
                    <a:pt x="345732" y="396621"/>
                  </a:lnTo>
                  <a:lnTo>
                    <a:pt x="352602" y="406831"/>
                  </a:lnTo>
                  <a:lnTo>
                    <a:pt x="355130" y="419315"/>
                  </a:lnTo>
                  <a:lnTo>
                    <a:pt x="355130" y="226771"/>
                  </a:lnTo>
                  <a:lnTo>
                    <a:pt x="347548" y="264210"/>
                  </a:lnTo>
                  <a:lnTo>
                    <a:pt x="326898" y="294817"/>
                  </a:lnTo>
                  <a:lnTo>
                    <a:pt x="296291" y="315468"/>
                  </a:lnTo>
                  <a:lnTo>
                    <a:pt x="258864" y="323037"/>
                  </a:lnTo>
                  <a:lnTo>
                    <a:pt x="221424" y="315468"/>
                  </a:lnTo>
                  <a:lnTo>
                    <a:pt x="190817" y="294817"/>
                  </a:lnTo>
                  <a:lnTo>
                    <a:pt x="170154" y="264210"/>
                  </a:lnTo>
                  <a:lnTo>
                    <a:pt x="162585" y="226771"/>
                  </a:lnTo>
                  <a:lnTo>
                    <a:pt x="170154" y="189344"/>
                  </a:lnTo>
                  <a:lnTo>
                    <a:pt x="190817" y="158724"/>
                  </a:lnTo>
                  <a:lnTo>
                    <a:pt x="221424" y="138074"/>
                  </a:lnTo>
                  <a:lnTo>
                    <a:pt x="258864" y="130492"/>
                  </a:lnTo>
                  <a:lnTo>
                    <a:pt x="296291" y="138074"/>
                  </a:lnTo>
                  <a:lnTo>
                    <a:pt x="326898" y="158724"/>
                  </a:lnTo>
                  <a:lnTo>
                    <a:pt x="347548" y="189344"/>
                  </a:lnTo>
                  <a:lnTo>
                    <a:pt x="355130" y="226771"/>
                  </a:lnTo>
                  <a:lnTo>
                    <a:pt x="355130" y="0"/>
                  </a:lnTo>
                  <a:lnTo>
                    <a:pt x="162585" y="0"/>
                  </a:lnTo>
                  <a:lnTo>
                    <a:pt x="119811" y="5905"/>
                  </a:lnTo>
                  <a:lnTo>
                    <a:pt x="81102" y="22504"/>
                  </a:lnTo>
                  <a:lnTo>
                    <a:pt x="48107" y="48120"/>
                  </a:lnTo>
                  <a:lnTo>
                    <a:pt x="22491" y="81114"/>
                  </a:lnTo>
                  <a:lnTo>
                    <a:pt x="5892" y="119824"/>
                  </a:lnTo>
                  <a:lnTo>
                    <a:pt x="0" y="162585"/>
                  </a:lnTo>
                  <a:lnTo>
                    <a:pt x="0" y="932776"/>
                  </a:lnTo>
                  <a:lnTo>
                    <a:pt x="5892" y="975537"/>
                  </a:lnTo>
                  <a:lnTo>
                    <a:pt x="22491" y="1014247"/>
                  </a:lnTo>
                  <a:lnTo>
                    <a:pt x="48107" y="1047254"/>
                  </a:lnTo>
                  <a:lnTo>
                    <a:pt x="81102" y="1072883"/>
                  </a:lnTo>
                  <a:lnTo>
                    <a:pt x="119811" y="1089482"/>
                  </a:lnTo>
                  <a:lnTo>
                    <a:pt x="162585" y="1095375"/>
                  </a:lnTo>
                  <a:lnTo>
                    <a:pt x="932776" y="1095375"/>
                  </a:lnTo>
                  <a:lnTo>
                    <a:pt x="975537" y="1089482"/>
                  </a:lnTo>
                  <a:lnTo>
                    <a:pt x="1014247" y="1072883"/>
                  </a:lnTo>
                  <a:lnTo>
                    <a:pt x="1047242" y="1047254"/>
                  </a:lnTo>
                  <a:lnTo>
                    <a:pt x="1072870" y="1014247"/>
                  </a:lnTo>
                  <a:lnTo>
                    <a:pt x="1089469" y="975537"/>
                  </a:lnTo>
                  <a:lnTo>
                    <a:pt x="1090942" y="964857"/>
                  </a:lnTo>
                  <a:lnTo>
                    <a:pt x="1095375" y="932776"/>
                  </a:lnTo>
                  <a:lnTo>
                    <a:pt x="1095375" y="386219"/>
                  </a:lnTo>
                  <a:lnTo>
                    <a:pt x="1095375" y="323037"/>
                  </a:lnTo>
                  <a:lnTo>
                    <a:pt x="1095375" y="162585"/>
                  </a:lnTo>
                  <a:close/>
                </a:path>
              </a:pathLst>
            </a:custGeom>
            <a:solidFill>
              <a:srgbClr val="332C2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7658" name="Picture 8" descr="D:\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97150" y="2025650"/>
            <a:ext cx="14665325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9600" b="1" spc="100" dirty="0">
                <a:solidFill>
                  <a:srgbClr val="0033CC"/>
                </a:solidFill>
                <a:latin typeface="Algerian" pitchFamily="82" charset="0"/>
              </a:rPr>
              <a:t>SAVE </a:t>
            </a:r>
            <a:r>
              <a:rPr lang="en-US" sz="9600" b="1" spc="100" dirty="0">
                <a:solidFill>
                  <a:srgbClr val="C00000"/>
                </a:solidFill>
                <a:latin typeface="Algerian" pitchFamily="82" charset="0"/>
              </a:rPr>
              <a:t>EARTH</a:t>
            </a:r>
            <a:r>
              <a:rPr lang="en-US" sz="9600" b="1" spc="100" dirty="0">
                <a:solidFill>
                  <a:srgbClr val="0033CC"/>
                </a:solidFill>
                <a:latin typeface="Algerian" pitchFamily="82" charset="0"/>
              </a:rPr>
              <a:t>-</a:t>
            </a:r>
            <a:r>
              <a:rPr lang="en-US" sz="9600" b="1" spc="100" dirty="0">
                <a:solidFill>
                  <a:srgbClr val="FFC000"/>
                </a:solidFill>
                <a:latin typeface="Algerian" pitchFamily="82" charset="0"/>
              </a:rPr>
              <a:t>SAVE</a:t>
            </a:r>
            <a:r>
              <a:rPr lang="en-US" sz="9600" b="1" spc="100" dirty="0">
                <a:solidFill>
                  <a:srgbClr val="0033CC"/>
                </a:solidFill>
                <a:latin typeface="Algerian" pitchFamily="82" charset="0"/>
              </a:rPr>
              <a:t> </a:t>
            </a:r>
            <a:r>
              <a:rPr lang="en-US" sz="9600" b="1" spc="100" dirty="0">
                <a:solidFill>
                  <a:srgbClr val="27A31D"/>
                </a:solidFill>
                <a:latin typeface="Algerian" pitchFamily="82" charset="0"/>
              </a:rPr>
              <a:t>LIFE</a:t>
            </a:r>
            <a:endParaRPr lang="en-US" b="1" dirty="0">
              <a:solidFill>
                <a:srgbClr val="27A31D"/>
              </a:solidFill>
              <a:latin typeface="Algerian" pitchFamily="82" charset="0"/>
            </a:endParaRPr>
          </a:p>
        </p:txBody>
      </p:sp>
      <p:sp>
        <p:nvSpPr>
          <p:cNvPr id="27660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13B385-C13F-44D0-8340-8AE5F405A376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 contrast="14000"/>
          </a:blip>
          <a:srcRect/>
          <a:stretch>
            <a:fillRect/>
          </a:stretch>
        </p:blipFill>
        <p:spPr bwMode="auto">
          <a:xfrm>
            <a:off x="0" y="1416050"/>
            <a:ext cx="136477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730250"/>
            <a:ext cx="496887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ts val="3450"/>
              </a:lnSpc>
              <a:spcBef>
                <a:spcPts val="488"/>
              </a:spcBef>
              <a:defRPr/>
            </a:pPr>
            <a:r>
              <a:rPr lang="en-US" altLang="en-US" sz="7200" b="1" dirty="0">
                <a:solidFill>
                  <a:srgbClr val="0033CC"/>
                </a:solidFill>
                <a:latin typeface="+mj-lt"/>
              </a:rPr>
              <a:t>Introduction</a:t>
            </a:r>
          </a:p>
          <a:p>
            <a:pPr eaLnBrk="1" hangingPunct="1">
              <a:lnSpc>
                <a:spcPts val="3450"/>
              </a:lnSpc>
              <a:spcBef>
                <a:spcPts val="488"/>
              </a:spcBef>
              <a:defRPr/>
            </a:pPr>
            <a:r>
              <a:rPr lang="en-US" altLang="en-US" sz="7200" dirty="0">
                <a:solidFill>
                  <a:srgbClr val="0033CC"/>
                </a:solidFill>
                <a:latin typeface="+mj-lt"/>
              </a:rPr>
              <a:t> </a:t>
            </a:r>
          </a:p>
        </p:txBody>
      </p:sp>
      <p:sp>
        <p:nvSpPr>
          <p:cNvPr id="4100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2325688"/>
            <a:ext cx="10679113" cy="7461250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4400" b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Global Challenges: </a:t>
            </a:r>
            <a:br>
              <a:rPr lang="en-US" altLang="en-US" sz="4400" b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world faces existential threats from climate change, diminishing resources, and widening social inequality, which threaten sustainable development at every level.</a:t>
            </a:r>
            <a:br>
              <a:rPr lang="en-US" alt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en-US" sz="440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sz="4400" smtClean="0">
                <a:latin typeface="Calibri" pitchFamily="34" charset="0"/>
                <a:cs typeface="Calibri" pitchFamily="34" charset="0"/>
              </a:rPr>
            </a:br>
            <a:r>
              <a:rPr lang="en-US" altLang="en-US" sz="4400" b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Focus of Presentation: </a:t>
            </a:r>
            <a:br>
              <a:rPr lang="en-US" altLang="en-US" sz="4400" b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en-US" sz="4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This presentation will detail targeted business strategies in India that can effectively tackle these challenges through innovative and sustainable practices.</a:t>
            </a:r>
          </a:p>
        </p:txBody>
      </p:sp>
      <p:sp>
        <p:nvSpPr>
          <p:cNvPr id="4101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03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86938"/>
            <a:ext cx="8651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2325" y="3232150"/>
            <a:ext cx="72532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932200-00A4-4124-8454-CEB561BF052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668338"/>
            <a:ext cx="14776450" cy="2044700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altLang="en-US" sz="7200" b="1" dirty="0" smtClean="0">
                <a:latin typeface="+mj-lt"/>
                <a:cs typeface="Times New Roman" pitchFamily="18" charset="0"/>
              </a:rPr>
              <a:t>Science of Global Warming</a:t>
            </a:r>
            <a:r>
              <a:rPr lang="en-US" altLang="en-US" sz="8800" b="1" dirty="0" smtClean="0">
                <a:latin typeface="+mj-lt"/>
                <a:cs typeface="Times New Roman" pitchFamily="18" charset="0"/>
              </a:rPr>
              <a:t/>
            </a:r>
            <a:br>
              <a:rPr lang="en-US" altLang="en-US" sz="8800" b="1" dirty="0" smtClean="0">
                <a:latin typeface="+mj-lt"/>
                <a:cs typeface="Times New Roman" pitchFamily="18" charset="0"/>
              </a:rPr>
            </a:br>
            <a:r>
              <a:rPr lang="en-US" altLang="en-US" sz="6000" dirty="0" smtClean="0">
                <a:latin typeface="+mj-lt"/>
                <a:cs typeface="Times New Roman" pitchFamily="18" charset="0"/>
              </a:rPr>
              <a:t>Understanding the mechanism at play</a:t>
            </a:r>
            <a:endParaRPr lang="en-US" altLang="en-US" sz="6000" dirty="0" smtClean="0">
              <a:solidFill>
                <a:srgbClr val="190B55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124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25" name="Picture 8" descr="D: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9786938"/>
            <a:ext cx="8636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0800" y="278765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768350" y="2711450"/>
            <a:ext cx="9324975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/>
              <a:t>Greenhouse Gas Emissions: </a:t>
            </a:r>
            <a:r>
              <a:rPr lang="en-US" altLang="en-US" sz="2800"/>
              <a:t>Human activities, suchas burning fossil fuels, deforestation, and industrial processes, have led to unprecedented levels of greenhouse gases in the atmosphere, trapping heat and disrupting natural climate regulation.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 b="1"/>
              <a:t>Climate Change Mechanisms: </a:t>
            </a:r>
            <a:r>
              <a:rPr lang="en-US" altLang="en-US" sz="2800"/>
              <a:t>The greenhouse effect, driven by gases like CO2 and methane, creates a feedback loop that exacerbates climate change effects, including changing weather patterns and increased extreme weather events.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 b="1"/>
              <a:t>Temperature Rise and Its Effects: </a:t>
            </a:r>
            <a:r>
              <a:rPr lang="en-US" altLang="en-US" sz="2800"/>
              <a:t>The consequences of rising global temperatures are multi-faceted, leading to heatwaves, altered precipitation patterns, and significant impacts on ecosystems and human infrastructure.</a:t>
            </a:r>
          </a:p>
        </p:txBody>
      </p:sp>
      <p:sp>
        <p:nvSpPr>
          <p:cNvPr id="512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D5782B-16C5-486B-BEBE-4B07C340FAA9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300700" cy="1029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5588" y="0"/>
            <a:ext cx="15249525" cy="1176338"/>
          </a:xfrm>
        </p:spPr>
        <p:txBody>
          <a:bodyPr vert="horz" lIns="161500" tIns="79142" rIns="161500" bIns="79142" numCol="1" anchor="t" anchorCtr="0" compatLnSpc="1">
            <a:prstTxWarp prst="textNoShape">
              <a:avLst/>
            </a:prstTxWarp>
          </a:bodyPr>
          <a:lstStyle/>
          <a:p>
            <a:pPr defTabSz="815975" eaLnBrk="1" hangingPunct="1">
              <a:lnSpc>
                <a:spcPct val="93000"/>
              </a:lnSpc>
              <a:tabLst>
                <a:tab pos="0" algn="l"/>
                <a:tab pos="815975" algn="l"/>
                <a:tab pos="1633538" algn="l"/>
                <a:tab pos="2451100" algn="l"/>
                <a:tab pos="3267075" algn="l"/>
                <a:tab pos="4084638" algn="l"/>
                <a:tab pos="4902200" algn="l"/>
                <a:tab pos="5719763" algn="l"/>
                <a:tab pos="6535738" algn="l"/>
                <a:tab pos="7353300" algn="l"/>
                <a:tab pos="8170863" algn="l"/>
                <a:tab pos="8988425" algn="l"/>
                <a:tab pos="9804400" algn="l"/>
                <a:tab pos="10621963" algn="l"/>
                <a:tab pos="11439525" algn="l"/>
                <a:tab pos="12257088" algn="l"/>
                <a:tab pos="13073063" algn="l"/>
                <a:tab pos="13890625" algn="l"/>
                <a:tab pos="14708188" algn="l"/>
                <a:tab pos="15525750" algn="l"/>
                <a:tab pos="16341725" algn="l"/>
              </a:tabLst>
            </a:pPr>
            <a:r>
              <a:rPr lang="en-GB" altLang="en-US" sz="7100" b="1" smtClean="0">
                <a:latin typeface="Century Gothic" pitchFamily="34" charset="0"/>
                <a:cs typeface="Calibri" pitchFamily="34" charset="0"/>
              </a:rPr>
              <a:t>How Global Warming Works?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 l="1208" r="2304" b="2567"/>
          <a:stretch>
            <a:fillRect/>
          </a:stretch>
        </p:blipFill>
        <p:spPr bwMode="auto">
          <a:xfrm>
            <a:off x="114300" y="2774950"/>
            <a:ext cx="18075275" cy="74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3965575" y="1258888"/>
            <a:ext cx="10709275" cy="3500437"/>
            <a:chOff x="1248" y="528"/>
            <a:chExt cx="3371" cy="1468"/>
          </a:xfrm>
        </p:grpSpPr>
        <p:pic>
          <p:nvPicPr>
            <p:cNvPr id="6193" name="Picture 6"/>
            <p:cNvPicPr>
              <a:picLocks noChangeAspect="1" noChangeArrowheads="1"/>
            </p:cNvPicPr>
            <p:nvPr/>
          </p:nvPicPr>
          <p:blipFill>
            <a:blip r:embed="rId5">
              <a:lum contrast="12000"/>
            </a:blip>
            <a:srcRect/>
            <a:stretch>
              <a:fillRect/>
            </a:stretch>
          </p:blipFill>
          <p:spPr bwMode="auto">
            <a:xfrm>
              <a:off x="2591" y="528"/>
              <a:ext cx="576" cy="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4" name="Picture 7"/>
            <p:cNvPicPr>
              <a:picLocks noChangeAspect="1" noChangeArrowheads="1"/>
            </p:cNvPicPr>
            <p:nvPr/>
          </p:nvPicPr>
          <p:blipFill>
            <a:blip r:embed="rId6">
              <a:lum contrast="12000"/>
            </a:blip>
            <a:srcRect/>
            <a:stretch>
              <a:fillRect/>
            </a:stretch>
          </p:blipFill>
          <p:spPr bwMode="auto">
            <a:xfrm>
              <a:off x="1248" y="765"/>
              <a:ext cx="578" cy="1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5" name="Picture 8"/>
            <p:cNvPicPr>
              <a:picLocks noChangeAspect="1" noChangeArrowheads="1"/>
            </p:cNvPicPr>
            <p:nvPr/>
          </p:nvPicPr>
          <p:blipFill>
            <a:blip r:embed="rId7">
              <a:lum contrast="12000"/>
            </a:blip>
            <a:srcRect/>
            <a:stretch>
              <a:fillRect/>
            </a:stretch>
          </p:blipFill>
          <p:spPr bwMode="auto">
            <a:xfrm>
              <a:off x="4015" y="761"/>
              <a:ext cx="605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3"/>
          <a:srcRect t="21117"/>
          <a:stretch>
            <a:fillRect/>
          </a:stretch>
        </p:blipFill>
        <p:spPr bwMode="auto">
          <a:xfrm>
            <a:off x="6350" y="2179638"/>
            <a:ext cx="18294350" cy="812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114300" y="7775575"/>
            <a:ext cx="18078450" cy="2452688"/>
          </a:xfrm>
          <a:prstGeom prst="roundRect">
            <a:avLst>
              <a:gd name="adj" fmla="val 97"/>
            </a:avLst>
          </a:pr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 wrap="none" lIns="163431" tIns="81715" rIns="163431" bIns="81715" anchor="ctr"/>
          <a:lstStyle/>
          <a:p>
            <a:pPr eaLnBrk="1" hangingPunct="1"/>
            <a:endParaRPr lang="en-IN" altLang="en-US">
              <a:latin typeface="Calibri" pitchFamily="34" charset="0"/>
            </a:endParaRPr>
          </a:p>
        </p:txBody>
      </p:sp>
      <p:sp>
        <p:nvSpPr>
          <p:cNvPr id="76811" name="Oval 11"/>
          <p:cNvSpPr>
            <a:spLocks noChangeArrowheads="1"/>
          </p:cNvSpPr>
          <p:nvPr/>
        </p:nvSpPr>
        <p:spPr bwMode="auto">
          <a:xfrm>
            <a:off x="2401888" y="8304213"/>
            <a:ext cx="12804775" cy="160178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163431" tIns="81715" rIns="163431" bIns="81715" anchor="ctr"/>
          <a:lstStyle/>
          <a:p>
            <a:pPr algn="ctr"/>
            <a:endParaRPr lang="en-US" altLang="en-US" sz="4300">
              <a:latin typeface="Calibri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744788" y="8583613"/>
            <a:ext cx="11799887" cy="1325562"/>
            <a:chOff x="1332" y="3627"/>
            <a:chExt cx="3714" cy="556"/>
          </a:xfrm>
        </p:grpSpPr>
        <p:sp>
          <p:nvSpPr>
            <p:cNvPr id="6189" name="AutoShape 13"/>
            <p:cNvSpPr>
              <a:spLocks noChangeArrowheads="1"/>
            </p:cNvSpPr>
            <p:nvPr/>
          </p:nvSpPr>
          <p:spPr bwMode="auto">
            <a:xfrm>
              <a:off x="1332" y="3675"/>
              <a:ext cx="2732" cy="326"/>
            </a:xfrm>
            <a:prstGeom prst="roundRect">
              <a:avLst>
                <a:gd name="adj" fmla="val 3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IN" altLang="en-US">
                <a:latin typeface="Calibri" pitchFamily="34" charset="0"/>
              </a:endParaRPr>
            </a:p>
          </p:txBody>
        </p:sp>
        <p:grpSp>
          <p:nvGrpSpPr>
            <p:cNvPr id="6190" name="Group 14"/>
            <p:cNvGrpSpPr>
              <a:grpSpLocks/>
            </p:cNvGrpSpPr>
            <p:nvPr/>
          </p:nvGrpSpPr>
          <p:grpSpPr bwMode="auto">
            <a:xfrm>
              <a:off x="1332" y="3627"/>
              <a:ext cx="3714" cy="556"/>
              <a:chOff x="1332" y="3627"/>
              <a:chExt cx="3714" cy="556"/>
            </a:xfrm>
          </p:grpSpPr>
          <p:sp>
            <p:nvSpPr>
              <p:cNvPr id="6191" name="AutoShape 15"/>
              <p:cNvSpPr>
                <a:spLocks noChangeArrowheads="1"/>
              </p:cNvSpPr>
              <p:nvPr/>
            </p:nvSpPr>
            <p:spPr bwMode="auto">
              <a:xfrm>
                <a:off x="1332" y="3675"/>
                <a:ext cx="2732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altLang="en-US">
                  <a:latin typeface="Calibri" pitchFamily="34" charset="0"/>
                </a:endParaRPr>
              </a:p>
            </p:txBody>
          </p:sp>
          <p:sp>
            <p:nvSpPr>
              <p:cNvPr id="6192" name="AutoShape 16"/>
              <p:cNvSpPr>
                <a:spLocks noChangeArrowheads="1"/>
              </p:cNvSpPr>
              <p:nvPr/>
            </p:nvSpPr>
            <p:spPr bwMode="auto">
              <a:xfrm>
                <a:off x="1607" y="3627"/>
                <a:ext cx="3439" cy="556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3000"/>
                  </a:lnSpc>
                  <a:buClr>
                    <a:srgbClr val="FFFFFF"/>
                  </a:buClr>
                  <a:tabLst>
                    <a:tab pos="0" algn="l"/>
                    <a:tab pos="815975" algn="l"/>
                    <a:tab pos="1633538" algn="l"/>
                    <a:tab pos="2451100" algn="l"/>
                    <a:tab pos="3267075" algn="l"/>
                    <a:tab pos="4084638" algn="l"/>
                    <a:tab pos="4902200" algn="l"/>
                    <a:tab pos="5719763" algn="l"/>
                    <a:tab pos="6535738" algn="l"/>
                    <a:tab pos="7353300" algn="l"/>
                    <a:tab pos="8170863" algn="l"/>
                    <a:tab pos="8988425" algn="l"/>
                    <a:tab pos="9804400" algn="l"/>
                    <a:tab pos="10621963" algn="l"/>
                    <a:tab pos="11439525" algn="l"/>
                    <a:tab pos="12257088" algn="l"/>
                    <a:tab pos="13073063" algn="l"/>
                    <a:tab pos="13890625" algn="l"/>
                    <a:tab pos="14708188" algn="l"/>
                    <a:tab pos="15525750" algn="l"/>
                    <a:tab pos="16341725" algn="l"/>
                  </a:tabLst>
                </a:pPr>
                <a:r>
                  <a:rPr lang="en-GB" altLang="en-US" sz="4300" b="1">
                    <a:latin typeface="Verdana" pitchFamily="34" charset="0"/>
                  </a:rPr>
                  <a:t>Fossil fuels (coal, oil, natural gas) </a:t>
                </a:r>
              </a:p>
              <a:p>
                <a:pPr algn="ctr">
                  <a:lnSpc>
                    <a:spcPct val="93000"/>
                  </a:lnSpc>
                  <a:buClr>
                    <a:srgbClr val="FFFFFF"/>
                  </a:buClr>
                  <a:tabLst>
                    <a:tab pos="0" algn="l"/>
                    <a:tab pos="815975" algn="l"/>
                    <a:tab pos="1633538" algn="l"/>
                    <a:tab pos="2451100" algn="l"/>
                    <a:tab pos="3267075" algn="l"/>
                    <a:tab pos="4084638" algn="l"/>
                    <a:tab pos="4902200" algn="l"/>
                    <a:tab pos="5719763" algn="l"/>
                    <a:tab pos="6535738" algn="l"/>
                    <a:tab pos="7353300" algn="l"/>
                    <a:tab pos="8170863" algn="l"/>
                    <a:tab pos="8988425" algn="l"/>
                    <a:tab pos="9804400" algn="l"/>
                    <a:tab pos="10621963" algn="l"/>
                    <a:tab pos="11439525" algn="l"/>
                    <a:tab pos="12257088" algn="l"/>
                    <a:tab pos="13073063" algn="l"/>
                    <a:tab pos="13890625" algn="l"/>
                    <a:tab pos="14708188" algn="l"/>
                    <a:tab pos="15525750" algn="l"/>
                    <a:tab pos="16341725" algn="l"/>
                  </a:tabLst>
                </a:pPr>
                <a:r>
                  <a:rPr lang="en-GB" altLang="en-US" sz="4300" b="1" i="1">
                    <a:solidFill>
                      <a:srgbClr val="FF3300"/>
                    </a:solidFill>
                    <a:latin typeface="Verdana" pitchFamily="34" charset="0"/>
                  </a:rPr>
                  <a:t>creates </a:t>
                </a:r>
                <a:r>
                  <a:rPr lang="en-GB" altLang="en-US" sz="4300" b="1">
                    <a:solidFill>
                      <a:srgbClr val="008000"/>
                    </a:solidFill>
                    <a:latin typeface="Verdana" pitchFamily="34" charset="0"/>
                  </a:rPr>
                  <a:t>Green House Gases</a:t>
                </a:r>
              </a:p>
            </p:txBody>
          </p:sp>
        </p:grpSp>
      </p:grp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3962400" y="1311275"/>
            <a:ext cx="10702925" cy="3495675"/>
            <a:chOff x="1247" y="528"/>
            <a:chExt cx="3369" cy="1466"/>
          </a:xfrm>
        </p:grpSpPr>
        <p:pic>
          <p:nvPicPr>
            <p:cNvPr id="6186" name="Picture 18"/>
            <p:cNvPicPr>
              <a:picLocks noChangeAspect="1" noChangeArrowheads="1"/>
            </p:cNvPicPr>
            <p:nvPr/>
          </p:nvPicPr>
          <p:blipFill>
            <a:blip r:embed="rId5">
              <a:lum contrast="12000"/>
            </a:blip>
            <a:srcRect/>
            <a:stretch>
              <a:fillRect/>
            </a:stretch>
          </p:blipFill>
          <p:spPr bwMode="auto">
            <a:xfrm>
              <a:off x="2588" y="528"/>
              <a:ext cx="576" cy="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" name="Picture 19"/>
            <p:cNvPicPr>
              <a:picLocks noChangeAspect="1" noChangeArrowheads="1"/>
            </p:cNvPicPr>
            <p:nvPr/>
          </p:nvPicPr>
          <p:blipFill>
            <a:blip r:embed="rId6">
              <a:lum contrast="12000"/>
            </a:blip>
            <a:srcRect/>
            <a:stretch>
              <a:fillRect/>
            </a:stretch>
          </p:blipFill>
          <p:spPr bwMode="auto">
            <a:xfrm>
              <a:off x="1247" y="765"/>
              <a:ext cx="577" cy="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8" name="Picture 20"/>
            <p:cNvPicPr>
              <a:picLocks noChangeAspect="1" noChangeArrowheads="1"/>
            </p:cNvPicPr>
            <p:nvPr/>
          </p:nvPicPr>
          <p:blipFill>
            <a:blip r:embed="rId7">
              <a:lum contrast="12000"/>
            </a:blip>
            <a:srcRect/>
            <a:stretch>
              <a:fillRect/>
            </a:stretch>
          </p:blipFill>
          <p:spPr bwMode="auto">
            <a:xfrm>
              <a:off x="4012" y="761"/>
              <a:ext cx="604" cy="1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897188" y="5953125"/>
            <a:ext cx="5329237" cy="2165350"/>
            <a:chOff x="912" y="2497"/>
            <a:chExt cx="1677" cy="908"/>
          </a:xfrm>
        </p:grpSpPr>
        <p:pic>
          <p:nvPicPr>
            <p:cNvPr id="6182" name="Picture 22"/>
            <p:cNvPicPr>
              <a:picLocks noChangeAspect="1" noChangeArrowheads="1"/>
            </p:cNvPicPr>
            <p:nvPr/>
          </p:nvPicPr>
          <p:blipFill>
            <a:blip r:embed="rId8">
              <a:lum contrast="12000"/>
            </a:blip>
            <a:srcRect/>
            <a:stretch>
              <a:fillRect/>
            </a:stretch>
          </p:blipFill>
          <p:spPr bwMode="auto">
            <a:xfrm>
              <a:off x="1140" y="2767"/>
              <a:ext cx="1450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83" name="Group 23"/>
            <p:cNvGrpSpPr>
              <a:grpSpLocks/>
            </p:cNvGrpSpPr>
            <p:nvPr/>
          </p:nvGrpSpPr>
          <p:grpSpPr bwMode="auto">
            <a:xfrm>
              <a:off x="912" y="2497"/>
              <a:ext cx="278" cy="589"/>
              <a:chOff x="912" y="2497"/>
              <a:chExt cx="278" cy="589"/>
            </a:xfrm>
          </p:grpSpPr>
          <p:sp>
            <p:nvSpPr>
              <p:cNvPr id="6184" name="Freeform 24"/>
              <p:cNvSpPr>
                <a:spLocks noChangeArrowheads="1"/>
              </p:cNvSpPr>
              <p:nvPr/>
            </p:nvSpPr>
            <p:spPr bwMode="auto">
              <a:xfrm>
                <a:off x="1052" y="2497"/>
                <a:ext cx="147" cy="590"/>
              </a:xfrm>
              <a:custGeom>
                <a:avLst/>
                <a:gdLst>
                  <a:gd name="T0" fmla="*/ 0 w 648"/>
                  <a:gd name="T1" fmla="*/ 0 h 2600"/>
                  <a:gd name="T2" fmla="*/ 0 w 648"/>
                  <a:gd name="T3" fmla="*/ 0 h 2600"/>
                  <a:gd name="T4" fmla="*/ 0 w 648"/>
                  <a:gd name="T5" fmla="*/ 0 h 2600"/>
                  <a:gd name="T6" fmla="*/ 0 w 648"/>
                  <a:gd name="T7" fmla="*/ 0 h 2600"/>
                  <a:gd name="T8" fmla="*/ 0 w 648"/>
                  <a:gd name="T9" fmla="*/ 0 h 2600"/>
                  <a:gd name="T10" fmla="*/ 0 w 648"/>
                  <a:gd name="T11" fmla="*/ 0 h 2600"/>
                  <a:gd name="T12" fmla="*/ 0 w 648"/>
                  <a:gd name="T13" fmla="*/ 0 h 2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8"/>
                  <a:gd name="T22" fmla="*/ 0 h 2600"/>
                  <a:gd name="T23" fmla="*/ 648 w 648"/>
                  <a:gd name="T24" fmla="*/ 2600 h 2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8" h="2600">
                    <a:moveTo>
                      <a:pt x="613" y="2599"/>
                    </a:moveTo>
                    <a:cubicBezTo>
                      <a:pt x="307" y="2450"/>
                      <a:pt x="0" y="2300"/>
                      <a:pt x="0" y="2200"/>
                    </a:cubicBezTo>
                    <a:cubicBezTo>
                      <a:pt x="0" y="2100"/>
                      <a:pt x="579" y="2134"/>
                      <a:pt x="613" y="2000"/>
                    </a:cubicBezTo>
                    <a:cubicBezTo>
                      <a:pt x="647" y="1866"/>
                      <a:pt x="203" y="1598"/>
                      <a:pt x="203" y="1399"/>
                    </a:cubicBezTo>
                    <a:cubicBezTo>
                      <a:pt x="203" y="1201"/>
                      <a:pt x="613" y="967"/>
                      <a:pt x="613" y="798"/>
                    </a:cubicBezTo>
                    <a:cubicBezTo>
                      <a:pt x="613" y="632"/>
                      <a:pt x="203" y="531"/>
                      <a:pt x="203" y="400"/>
                    </a:cubicBezTo>
                    <a:cubicBezTo>
                      <a:pt x="203" y="266"/>
                      <a:pt x="408" y="133"/>
                      <a:pt x="613" y="0"/>
                    </a:cubicBezTo>
                  </a:path>
                </a:pathLst>
              </a:custGeom>
              <a:noFill/>
              <a:ln w="9360">
                <a:solidFill>
                  <a:srgbClr val="6C65B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25"/>
              <p:cNvSpPr>
                <a:spLocks noChangeArrowheads="1"/>
              </p:cNvSpPr>
              <p:nvPr/>
            </p:nvSpPr>
            <p:spPr bwMode="auto">
              <a:xfrm>
                <a:off x="912" y="2497"/>
                <a:ext cx="147" cy="590"/>
              </a:xfrm>
              <a:custGeom>
                <a:avLst/>
                <a:gdLst>
                  <a:gd name="T0" fmla="*/ 0 w 647"/>
                  <a:gd name="T1" fmla="*/ 0 h 2600"/>
                  <a:gd name="T2" fmla="*/ 0 w 647"/>
                  <a:gd name="T3" fmla="*/ 0 h 2600"/>
                  <a:gd name="T4" fmla="*/ 0 w 647"/>
                  <a:gd name="T5" fmla="*/ 0 h 2600"/>
                  <a:gd name="T6" fmla="*/ 0 w 647"/>
                  <a:gd name="T7" fmla="*/ 0 h 2600"/>
                  <a:gd name="T8" fmla="*/ 0 w 647"/>
                  <a:gd name="T9" fmla="*/ 0 h 2600"/>
                  <a:gd name="T10" fmla="*/ 0 w 647"/>
                  <a:gd name="T11" fmla="*/ 0 h 2600"/>
                  <a:gd name="T12" fmla="*/ 0 w 647"/>
                  <a:gd name="T13" fmla="*/ 0 h 2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7"/>
                  <a:gd name="T22" fmla="*/ 0 h 2600"/>
                  <a:gd name="T23" fmla="*/ 647 w 647"/>
                  <a:gd name="T24" fmla="*/ 2600 h 2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7" h="2600">
                    <a:moveTo>
                      <a:pt x="612" y="2599"/>
                    </a:moveTo>
                    <a:cubicBezTo>
                      <a:pt x="306" y="2450"/>
                      <a:pt x="0" y="2300"/>
                      <a:pt x="0" y="2200"/>
                    </a:cubicBezTo>
                    <a:cubicBezTo>
                      <a:pt x="0" y="2100"/>
                      <a:pt x="578" y="2134"/>
                      <a:pt x="612" y="2000"/>
                    </a:cubicBezTo>
                    <a:cubicBezTo>
                      <a:pt x="646" y="1866"/>
                      <a:pt x="202" y="1598"/>
                      <a:pt x="202" y="1399"/>
                    </a:cubicBezTo>
                    <a:cubicBezTo>
                      <a:pt x="202" y="1201"/>
                      <a:pt x="612" y="967"/>
                      <a:pt x="612" y="798"/>
                    </a:cubicBezTo>
                    <a:cubicBezTo>
                      <a:pt x="612" y="632"/>
                      <a:pt x="202" y="531"/>
                      <a:pt x="202" y="400"/>
                    </a:cubicBezTo>
                    <a:cubicBezTo>
                      <a:pt x="202" y="266"/>
                      <a:pt x="408" y="133"/>
                      <a:pt x="612" y="0"/>
                    </a:cubicBezTo>
                  </a:path>
                </a:pathLst>
              </a:custGeom>
              <a:noFill/>
              <a:ln w="9360">
                <a:solidFill>
                  <a:srgbClr val="6C65B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489575" y="7896225"/>
            <a:ext cx="6396038" cy="908050"/>
            <a:chOff x="1728" y="3312"/>
            <a:chExt cx="2013" cy="381"/>
          </a:xfrm>
        </p:grpSpPr>
        <p:sp>
          <p:nvSpPr>
            <p:cNvPr id="6180" name="Line 27"/>
            <p:cNvSpPr>
              <a:spLocks noChangeShapeType="1"/>
            </p:cNvSpPr>
            <p:nvPr/>
          </p:nvSpPr>
          <p:spPr bwMode="auto">
            <a:xfrm flipV="1">
              <a:off x="1728" y="3311"/>
              <a:ext cx="1" cy="384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28"/>
            <p:cNvSpPr>
              <a:spLocks noChangeShapeType="1"/>
            </p:cNvSpPr>
            <p:nvPr/>
          </p:nvSpPr>
          <p:spPr bwMode="auto">
            <a:xfrm flipV="1">
              <a:off x="3741" y="3311"/>
              <a:ext cx="1" cy="384"/>
            </a:xfrm>
            <a:prstGeom prst="line">
              <a:avLst/>
            </a:prstGeom>
            <a:noFill/>
            <a:ln w="7632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7" name="Line 29"/>
          <p:cNvSpPr>
            <a:spLocks noChangeShapeType="1"/>
          </p:cNvSpPr>
          <p:nvPr/>
        </p:nvSpPr>
        <p:spPr bwMode="auto">
          <a:xfrm>
            <a:off x="609600" y="1830388"/>
            <a:ext cx="3175" cy="1717675"/>
          </a:xfrm>
          <a:prstGeom prst="line">
            <a:avLst/>
          </a:prstGeom>
          <a:noFill/>
          <a:ln w="9360">
            <a:solidFill>
              <a:srgbClr val="EA6F00"/>
            </a:solidFill>
            <a:round/>
            <a:headEnd/>
            <a:tailEnd/>
          </a:ln>
        </p:spPr>
        <p:txBody>
          <a:bodyPr lIns="163431" tIns="81715" rIns="163431" bIns="81715"/>
          <a:lstStyle/>
          <a:p>
            <a:endParaRPr lang="en-US"/>
          </a:p>
        </p:txBody>
      </p:sp>
      <p:sp>
        <p:nvSpPr>
          <p:cNvPr id="6158" name="Line 30"/>
          <p:cNvSpPr>
            <a:spLocks noChangeShapeType="1"/>
          </p:cNvSpPr>
          <p:nvPr/>
        </p:nvSpPr>
        <p:spPr bwMode="auto">
          <a:xfrm>
            <a:off x="1373188" y="1601788"/>
            <a:ext cx="704850" cy="915987"/>
          </a:xfrm>
          <a:prstGeom prst="line">
            <a:avLst/>
          </a:prstGeom>
          <a:noFill/>
          <a:ln w="9360">
            <a:solidFill>
              <a:srgbClr val="EA6F00"/>
            </a:solidFill>
            <a:round/>
            <a:headEnd/>
            <a:tailEnd/>
          </a:ln>
        </p:spPr>
        <p:txBody>
          <a:bodyPr lIns="163431" tIns="81715" rIns="163431" bIns="81715"/>
          <a:lstStyle/>
          <a:p>
            <a:endParaRPr lang="en-US"/>
          </a:p>
        </p:txBody>
      </p:sp>
      <p:sp>
        <p:nvSpPr>
          <p:cNvPr id="6159" name="Line 31"/>
          <p:cNvSpPr>
            <a:spLocks noChangeShapeType="1"/>
          </p:cNvSpPr>
          <p:nvPr/>
        </p:nvSpPr>
        <p:spPr bwMode="auto">
          <a:xfrm>
            <a:off x="1066800" y="2174875"/>
            <a:ext cx="163513" cy="457200"/>
          </a:xfrm>
          <a:prstGeom prst="line">
            <a:avLst/>
          </a:prstGeom>
          <a:noFill/>
          <a:ln w="9360">
            <a:solidFill>
              <a:srgbClr val="EA6F00"/>
            </a:solidFill>
            <a:round/>
            <a:headEnd/>
            <a:tailEnd/>
          </a:ln>
        </p:spPr>
        <p:txBody>
          <a:bodyPr lIns="163431" tIns="81715" rIns="163431" bIns="81715"/>
          <a:lstStyle/>
          <a:p>
            <a:endParaRPr lang="en-US"/>
          </a:p>
        </p:txBody>
      </p:sp>
      <p:pic>
        <p:nvPicPr>
          <p:cNvPr id="76832" name="Picture 32"/>
          <p:cNvPicPr>
            <a:picLocks noChangeAspect="1" noChangeArrowheads="1"/>
          </p:cNvPicPr>
          <p:nvPr/>
        </p:nvPicPr>
        <p:blipFill>
          <a:blip r:embed="rId9">
            <a:lum bright="-42000"/>
          </a:blip>
          <a:srcRect/>
          <a:stretch>
            <a:fillRect/>
          </a:stretch>
        </p:blipFill>
        <p:spPr bwMode="auto">
          <a:xfrm>
            <a:off x="1830388" y="4005263"/>
            <a:ext cx="137255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33" name="Picture 3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371138" y="5202238"/>
            <a:ext cx="472757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5948363" y="4348163"/>
            <a:ext cx="5032375" cy="549275"/>
            <a:chOff x="1872" y="1824"/>
            <a:chExt cx="1584" cy="230"/>
          </a:xfrm>
        </p:grpSpPr>
        <p:sp>
          <p:nvSpPr>
            <p:cNvPr id="6176" name="AutoShape 35"/>
            <p:cNvSpPr>
              <a:spLocks noChangeArrowheads="1"/>
            </p:cNvSpPr>
            <p:nvPr/>
          </p:nvSpPr>
          <p:spPr bwMode="auto">
            <a:xfrm>
              <a:off x="1872" y="1824"/>
              <a:ext cx="1584" cy="230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IN" altLang="en-US">
                <a:latin typeface="Calibri" pitchFamily="34" charset="0"/>
              </a:endParaRPr>
            </a:p>
          </p:txBody>
        </p:sp>
        <p:grpSp>
          <p:nvGrpSpPr>
            <p:cNvPr id="6177" name="Group 36"/>
            <p:cNvGrpSpPr>
              <a:grpSpLocks/>
            </p:cNvGrpSpPr>
            <p:nvPr/>
          </p:nvGrpSpPr>
          <p:grpSpPr bwMode="auto">
            <a:xfrm>
              <a:off x="1872" y="1824"/>
              <a:ext cx="1584" cy="230"/>
              <a:chOff x="1872" y="1824"/>
              <a:chExt cx="1584" cy="230"/>
            </a:xfrm>
          </p:grpSpPr>
          <p:sp>
            <p:nvSpPr>
              <p:cNvPr id="6178" name="AutoShape 37"/>
              <p:cNvSpPr>
                <a:spLocks noChangeArrowheads="1"/>
              </p:cNvSpPr>
              <p:nvPr/>
            </p:nvSpPr>
            <p:spPr bwMode="auto">
              <a:xfrm>
                <a:off x="1872" y="1824"/>
                <a:ext cx="1584" cy="230"/>
              </a:xfrm>
              <a:prstGeom prst="roundRect">
                <a:avLst>
                  <a:gd name="adj" fmla="val 43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IN" altLang="en-US">
                  <a:latin typeface="Calibri" pitchFamily="34" charset="0"/>
                </a:endParaRPr>
              </a:p>
            </p:txBody>
          </p:sp>
          <p:sp>
            <p:nvSpPr>
              <p:cNvPr id="6179" name="AutoShape 38"/>
              <p:cNvSpPr>
                <a:spLocks noChangeArrowheads="1"/>
              </p:cNvSpPr>
              <p:nvPr/>
            </p:nvSpPr>
            <p:spPr bwMode="auto">
              <a:xfrm>
                <a:off x="2319" y="1824"/>
                <a:ext cx="691" cy="148"/>
              </a:xfrm>
              <a:prstGeom prst="roundRect">
                <a:avLst>
                  <a:gd name="adj" fmla="val 43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3000"/>
                  </a:lnSpc>
                  <a:buClr>
                    <a:srgbClr val="FFFFFF"/>
                  </a:buClr>
                  <a:tabLst>
                    <a:tab pos="0" algn="l"/>
                    <a:tab pos="815975" algn="l"/>
                    <a:tab pos="1633538" algn="l"/>
                    <a:tab pos="2451100" algn="l"/>
                    <a:tab pos="3267075" algn="l"/>
                    <a:tab pos="4084638" algn="l"/>
                    <a:tab pos="4902200" algn="l"/>
                    <a:tab pos="5719763" algn="l"/>
                    <a:tab pos="6535738" algn="l"/>
                    <a:tab pos="7353300" algn="l"/>
                    <a:tab pos="8170863" algn="l"/>
                    <a:tab pos="8988425" algn="l"/>
                    <a:tab pos="9804400" algn="l"/>
                    <a:tab pos="10621963" algn="l"/>
                    <a:tab pos="11439525" algn="l"/>
                    <a:tab pos="12257088" algn="l"/>
                    <a:tab pos="13073063" algn="l"/>
                    <a:tab pos="13890625" algn="l"/>
                    <a:tab pos="14708188" algn="l"/>
                    <a:tab pos="15525750" algn="l"/>
                    <a:tab pos="16341725" algn="l"/>
                  </a:tabLst>
                </a:pPr>
                <a:r>
                  <a:rPr lang="en-GB" altLang="en-US" b="1">
                    <a:solidFill>
                      <a:schemeClr val="bg1"/>
                    </a:solidFill>
                    <a:latin typeface="Calibri" pitchFamily="34" charset="0"/>
                  </a:rPr>
                  <a:t>Carbon Dioxide (CO</a:t>
                </a:r>
                <a:r>
                  <a:rPr lang="en-GB" altLang="en-US" b="1" baseline="-2500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  <a:r>
                  <a:rPr lang="en-GB" altLang="en-US" b="1">
                    <a:solidFill>
                      <a:schemeClr val="bg1"/>
                    </a:solidFill>
                    <a:latin typeface="Calibri" pitchFamily="34" charset="0"/>
                  </a:rPr>
                  <a:t>)</a:t>
                </a:r>
              </a:p>
            </p:txBody>
          </p:sp>
        </p:grpSp>
      </p:grpSp>
      <p:grpSp>
        <p:nvGrpSpPr>
          <p:cNvPr id="6163" name="Group 39"/>
          <p:cNvGrpSpPr>
            <a:grpSpLocks/>
          </p:cNvGrpSpPr>
          <p:nvPr/>
        </p:nvGrpSpPr>
        <p:grpSpPr bwMode="auto">
          <a:xfrm>
            <a:off x="5891213" y="2816225"/>
            <a:ext cx="1676400" cy="1293813"/>
            <a:chOff x="1854" y="1181"/>
            <a:chExt cx="528" cy="543"/>
          </a:xfrm>
        </p:grpSpPr>
        <p:sp>
          <p:nvSpPr>
            <p:cNvPr id="6174" name="Line 40"/>
            <p:cNvSpPr>
              <a:spLocks noChangeShapeType="1"/>
            </p:cNvSpPr>
            <p:nvPr/>
          </p:nvSpPr>
          <p:spPr bwMode="auto">
            <a:xfrm>
              <a:off x="2057" y="1181"/>
              <a:ext cx="325" cy="478"/>
            </a:xfrm>
            <a:prstGeom prst="line">
              <a:avLst/>
            </a:prstGeom>
            <a:noFill/>
            <a:ln w="7632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41"/>
            <p:cNvSpPr>
              <a:spLocks noChangeShapeType="1"/>
            </p:cNvSpPr>
            <p:nvPr/>
          </p:nvSpPr>
          <p:spPr bwMode="auto">
            <a:xfrm flipH="1">
              <a:off x="1853" y="1182"/>
              <a:ext cx="213" cy="543"/>
            </a:xfrm>
            <a:prstGeom prst="line">
              <a:avLst/>
            </a:prstGeom>
            <a:noFill/>
            <a:ln w="7632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4" name="Group 42"/>
          <p:cNvGrpSpPr>
            <a:grpSpLocks/>
          </p:cNvGrpSpPr>
          <p:nvPr/>
        </p:nvGrpSpPr>
        <p:grpSpPr bwMode="auto">
          <a:xfrm>
            <a:off x="9486900" y="2801938"/>
            <a:ext cx="1684338" cy="1274762"/>
            <a:chOff x="2986" y="1175"/>
            <a:chExt cx="530" cy="535"/>
          </a:xfrm>
        </p:grpSpPr>
        <p:sp>
          <p:nvSpPr>
            <p:cNvPr id="6172" name="Line 43"/>
            <p:cNvSpPr>
              <a:spLocks noChangeShapeType="1"/>
            </p:cNvSpPr>
            <p:nvPr/>
          </p:nvSpPr>
          <p:spPr bwMode="auto">
            <a:xfrm>
              <a:off x="3298" y="1175"/>
              <a:ext cx="219" cy="536"/>
            </a:xfrm>
            <a:prstGeom prst="line">
              <a:avLst/>
            </a:prstGeom>
            <a:noFill/>
            <a:ln w="7632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44"/>
            <p:cNvSpPr>
              <a:spLocks noChangeShapeType="1"/>
            </p:cNvSpPr>
            <p:nvPr/>
          </p:nvSpPr>
          <p:spPr bwMode="auto">
            <a:xfrm flipH="1">
              <a:off x="2985" y="1177"/>
              <a:ext cx="322" cy="488"/>
            </a:xfrm>
            <a:prstGeom prst="line">
              <a:avLst/>
            </a:prstGeom>
            <a:noFill/>
            <a:ln w="76320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5795963" y="3433763"/>
            <a:ext cx="6229350" cy="2173287"/>
            <a:chOff x="1776" y="1344"/>
            <a:chExt cx="1961" cy="912"/>
          </a:xfrm>
        </p:grpSpPr>
        <p:pic>
          <p:nvPicPr>
            <p:cNvPr id="6170" name="Picture 46"/>
            <p:cNvPicPr>
              <a:picLocks noChangeAspect="1" noChangeArrowheads="1"/>
            </p:cNvPicPr>
            <p:nvPr/>
          </p:nvPicPr>
          <p:blipFill>
            <a:blip r:embed="rId11">
              <a:lum contrast="12000"/>
            </a:blip>
            <a:srcRect/>
            <a:stretch>
              <a:fillRect/>
            </a:stretch>
          </p:blipFill>
          <p:spPr bwMode="auto">
            <a:xfrm>
              <a:off x="3293" y="1344"/>
              <a:ext cx="445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1" name="Picture 47"/>
            <p:cNvPicPr>
              <a:picLocks noChangeAspect="1" noChangeArrowheads="1"/>
            </p:cNvPicPr>
            <p:nvPr/>
          </p:nvPicPr>
          <p:blipFill>
            <a:blip r:embed="rId12">
              <a:lum contrast="12000"/>
            </a:blip>
            <a:srcRect/>
            <a:stretch>
              <a:fillRect/>
            </a:stretch>
          </p:blipFill>
          <p:spPr bwMode="auto">
            <a:xfrm>
              <a:off x="1776" y="1344"/>
              <a:ext cx="464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6848" name="Picture 48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lum bright="-42000"/>
          </a:blip>
          <a:srcRect/>
          <a:stretch>
            <a:fillRect/>
          </a:stretch>
        </p:blipFill>
        <p:spPr bwMode="auto">
          <a:xfrm>
            <a:off x="1538288" y="3573463"/>
            <a:ext cx="15186025" cy="4579937"/>
          </a:xfrm>
        </p:spPr>
      </p:pic>
      <p:pic>
        <p:nvPicPr>
          <p:cNvPr id="76849" name="Picture 49" descr="thermometer_burst_hg_clr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87525" y="687388"/>
            <a:ext cx="297497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8" descr="D:\logo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0" y="9767888"/>
            <a:ext cx="8636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Slide Number Placeholder 5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F408ED-6CF3-4BC3-A9AB-83B76A300B8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2">
            <a:lum bright="-20000" contrast="28000"/>
          </a:blip>
          <a:srcRect/>
          <a:stretch>
            <a:fillRect/>
          </a:stretch>
        </p:blipFill>
        <p:spPr bwMode="auto">
          <a:xfrm>
            <a:off x="0" y="3981450"/>
            <a:ext cx="1823085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54050"/>
            <a:ext cx="17221200" cy="1887538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ts val="3613"/>
              </a:lnSpc>
              <a:spcBef>
                <a:spcPts val="100"/>
              </a:spcBef>
            </a:pPr>
            <a:r>
              <a:rPr lang="en-US" altLang="en-US" sz="7200" b="1" smtClean="0">
                <a:latin typeface="Verdana" pitchFamily="34" charset="0"/>
                <a:cs typeface="Calibri" pitchFamily="34" charset="0"/>
              </a:rPr>
              <a:t/>
            </a:r>
            <a:br>
              <a:rPr lang="en-US" altLang="en-US" sz="7200" b="1" smtClean="0">
                <a:latin typeface="Verdana" pitchFamily="34" charset="0"/>
                <a:cs typeface="Calibri" pitchFamily="34" charset="0"/>
              </a:rPr>
            </a:br>
            <a:r>
              <a:rPr lang="en-US" altLang="en-US" sz="7200" b="1" smtClean="0">
                <a:latin typeface="Verdana" pitchFamily="34" charset="0"/>
                <a:cs typeface="Calibri" pitchFamily="34" charset="0"/>
              </a:rPr>
              <a:t>The Urgency of the Issue in India</a:t>
            </a:r>
            <a:br>
              <a:rPr lang="en-US" altLang="en-US" sz="7200" b="1" smtClean="0">
                <a:latin typeface="Verdana" pitchFamily="34" charset="0"/>
                <a:cs typeface="Calibri" pitchFamily="34" charset="0"/>
              </a:rPr>
            </a:br>
            <a:r>
              <a:rPr lang="en-US" altLang="en-US" sz="3600" smtClean="0">
                <a:latin typeface="Verdana" pitchFamily="34" charset="0"/>
                <a:cs typeface="Calibri" pitchFamily="34" charset="0"/>
              </a:rPr>
              <a:t/>
            </a:r>
            <a:br>
              <a:rPr lang="en-US" altLang="en-US" sz="3600" smtClean="0">
                <a:latin typeface="Verdana" pitchFamily="34" charset="0"/>
                <a:cs typeface="Calibri" pitchFamily="34" charset="0"/>
              </a:rPr>
            </a:br>
            <a:r>
              <a:rPr lang="en-US" altLang="en-US" sz="5400" smtClean="0">
                <a:latin typeface="Verdana" pitchFamily="34" charset="0"/>
                <a:cs typeface="Calibri" pitchFamily="34" charset="0"/>
              </a:rPr>
              <a:t>A Nation at the Frontline of Climate Crisis</a:t>
            </a:r>
            <a:endParaRPr lang="en-US" altLang="en-US" sz="5400" smtClean="0">
              <a:solidFill>
                <a:srgbClr val="000000"/>
              </a:solidFill>
              <a:latin typeface="Verdana" pitchFamily="34" charset="0"/>
              <a:cs typeface="Calibri" pitchFamily="34" charset="0"/>
            </a:endParaRPr>
          </a:p>
        </p:txBody>
      </p:sp>
      <p:sp>
        <p:nvSpPr>
          <p:cNvPr id="7172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3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174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094B75-8F2B-471A-9645-0ACF29DB650A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1550" y="4235450"/>
            <a:ext cx="7169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object 2"/>
          <p:cNvSpPr>
            <a:spLocks noGrp="1"/>
          </p:cNvSpPr>
          <p:nvPr>
            <p:ph type="title"/>
          </p:nvPr>
        </p:nvSpPr>
        <p:spPr bwMode="auto">
          <a:xfrm>
            <a:off x="539750" y="654050"/>
            <a:ext cx="17221200" cy="1952625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7200" b="1" dirty="0"/>
              <a:t>Business Responsibility</a:t>
            </a:r>
            <a:r>
              <a:rPr lang="en-US" sz="4650" dirty="0"/>
              <a:t/>
            </a:r>
            <a:br>
              <a:rPr lang="en-US" sz="4650" dirty="0"/>
            </a:br>
            <a:r>
              <a:rPr lang="en-US" sz="5400" dirty="0">
                <a:solidFill>
                  <a:srgbClr val="190B55"/>
                </a:solidFill>
                <a:latin typeface="Times New Roman" pitchFamily="18" charset="0"/>
                <a:cs typeface="Times New Roman" pitchFamily="18" charset="0"/>
              </a:rPr>
              <a:t>Leveraging Corporate Influence  for Positive Change</a:t>
            </a:r>
            <a:endParaRPr lang="en-US" altLang="en-US" sz="4000" dirty="0">
              <a:solidFill>
                <a:srgbClr val="190B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7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198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/>
          <p:cNvPicPr>
            <a:picLocks noChangeAspect="1" noChangeArrowheads="1"/>
          </p:cNvPicPr>
          <p:nvPr/>
        </p:nvPicPr>
        <p:blipFill>
          <a:blip r:embed="rId4">
            <a:lum bright="-28000" contrast="38000"/>
          </a:blip>
          <a:srcRect/>
          <a:stretch>
            <a:fillRect/>
          </a:stretch>
        </p:blipFill>
        <p:spPr bwMode="auto">
          <a:xfrm>
            <a:off x="666750" y="339725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F9DDAF-8BC7-4E12-A376-0F43A8F566DE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16000" contrast="18000"/>
          </a:blip>
          <a:srcRect/>
          <a:stretch>
            <a:fillRect/>
          </a:stretch>
        </p:blipFill>
        <p:spPr bwMode="auto">
          <a:xfrm>
            <a:off x="-6350" y="3397250"/>
            <a:ext cx="183007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54050"/>
            <a:ext cx="14782800" cy="1887538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ts val="3613"/>
              </a:lnSpc>
              <a:spcBef>
                <a:spcPts val="100"/>
              </a:spcBef>
            </a:pPr>
            <a:r>
              <a:rPr lang="en-US" altLang="en-US" sz="8000" b="1" smtClean="0">
                <a:latin typeface="Verdana" pitchFamily="34" charset="0"/>
                <a:cs typeface="Calibri" pitchFamily="34" charset="0"/>
              </a:rPr>
              <a:t/>
            </a:r>
            <a:br>
              <a:rPr lang="en-US" altLang="en-US" sz="8000" b="1" smtClean="0">
                <a:latin typeface="Verdana" pitchFamily="34" charset="0"/>
                <a:cs typeface="Calibri" pitchFamily="34" charset="0"/>
              </a:rPr>
            </a:br>
            <a:r>
              <a:rPr lang="en-US" altLang="en-US" sz="8000" b="1" smtClean="0">
                <a:latin typeface="Verdana" pitchFamily="34" charset="0"/>
                <a:cs typeface="Calibri" pitchFamily="34" charset="0"/>
              </a:rPr>
              <a:t>Circular Economy in India</a:t>
            </a:r>
            <a:br>
              <a:rPr lang="en-US" altLang="en-US" sz="8000" b="1" smtClean="0">
                <a:latin typeface="Verdana" pitchFamily="34" charset="0"/>
                <a:cs typeface="Calibri" pitchFamily="34" charset="0"/>
              </a:rPr>
            </a:br>
            <a:r>
              <a:rPr lang="en-US" altLang="en-US" sz="4800" smtClean="0">
                <a:latin typeface="Verdana" pitchFamily="34" charset="0"/>
                <a:cs typeface="Calibri" pitchFamily="34" charset="0"/>
              </a:rPr>
              <a:t/>
            </a:r>
            <a:br>
              <a:rPr lang="en-US" altLang="en-US" sz="4800" smtClean="0">
                <a:latin typeface="Verdana" pitchFamily="34" charset="0"/>
                <a:cs typeface="Calibri" pitchFamily="34" charset="0"/>
              </a:rPr>
            </a:br>
            <a:r>
              <a:rPr lang="en-US" altLang="en-US" sz="5400" smtClean="0">
                <a:latin typeface="Verdana" pitchFamily="34" charset="0"/>
                <a:cs typeface="Calibri" pitchFamily="34" charset="0"/>
              </a:rPr>
              <a:t>Redefining Growth Through Sustainability</a:t>
            </a:r>
            <a:endParaRPr lang="en-US" altLang="en-US" sz="5400" smtClean="0">
              <a:solidFill>
                <a:srgbClr val="000000"/>
              </a:solidFill>
              <a:latin typeface="Verdana" pitchFamily="34" charset="0"/>
              <a:cs typeface="Calibri" pitchFamily="34" charset="0"/>
            </a:endParaRPr>
          </a:p>
        </p:txBody>
      </p:sp>
      <p:sp>
        <p:nvSpPr>
          <p:cNvPr id="9220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1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222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CC691E-5888-4C56-AD62-1132EC0751DF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14000" contrast="20000"/>
          </a:blip>
          <a:srcRect/>
          <a:stretch>
            <a:fillRect/>
          </a:stretch>
        </p:blipFill>
        <p:spPr bwMode="auto">
          <a:xfrm>
            <a:off x="0" y="4159250"/>
            <a:ext cx="18300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object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654050"/>
            <a:ext cx="16535400" cy="1887538"/>
          </a:xfrm>
        </p:spPr>
        <p:txBody>
          <a:bodyPr vert="horz" tIns="13335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ts val="3613"/>
              </a:lnSpc>
              <a:spcBef>
                <a:spcPts val="100"/>
              </a:spcBef>
            </a:pPr>
            <a:r>
              <a:rPr lang="en-US" altLang="en-US" sz="6600" b="1" smtClean="0">
                <a:latin typeface="Verdana" pitchFamily="34" charset="0"/>
                <a:cs typeface="Calibri" pitchFamily="34" charset="0"/>
              </a:rPr>
              <a:t/>
            </a:r>
            <a:br>
              <a:rPr lang="en-US" altLang="en-US" sz="6600" b="1" smtClean="0">
                <a:latin typeface="Verdana" pitchFamily="34" charset="0"/>
                <a:cs typeface="Calibri" pitchFamily="34" charset="0"/>
              </a:rPr>
            </a:br>
            <a:r>
              <a:rPr lang="en-US" altLang="en-US" sz="6600" b="1" smtClean="0">
                <a:latin typeface="Verdana" pitchFamily="34" charset="0"/>
                <a:cs typeface="Calibri" pitchFamily="34" charset="0"/>
              </a:rPr>
              <a:t>Triple Bottom Line (TBL) Approach</a:t>
            </a:r>
            <a:br>
              <a:rPr lang="en-US" altLang="en-US" sz="6600" b="1" smtClean="0">
                <a:latin typeface="Verdana" pitchFamily="34" charset="0"/>
                <a:cs typeface="Calibri" pitchFamily="34" charset="0"/>
              </a:rPr>
            </a:br>
            <a:r>
              <a:rPr lang="en-US" altLang="en-US" sz="4000" smtClean="0">
                <a:latin typeface="Verdana" pitchFamily="34" charset="0"/>
                <a:cs typeface="Calibri" pitchFamily="34" charset="0"/>
              </a:rPr>
              <a:t/>
            </a:r>
            <a:br>
              <a:rPr lang="en-US" altLang="en-US" sz="4000" smtClean="0">
                <a:latin typeface="Verdana" pitchFamily="34" charset="0"/>
                <a:cs typeface="Calibri" pitchFamily="34" charset="0"/>
              </a:rPr>
            </a:br>
            <a:r>
              <a:rPr lang="en-US" altLang="en-US" sz="5400" smtClean="0">
                <a:latin typeface="Verdana" pitchFamily="34" charset="0"/>
                <a:cs typeface="Calibri" pitchFamily="34" charset="0"/>
              </a:rPr>
              <a:t>Balancing People, Planet and Profit</a:t>
            </a:r>
            <a:endParaRPr lang="en-US" altLang="en-US" sz="5400" smtClean="0">
              <a:solidFill>
                <a:srgbClr val="000000"/>
              </a:solidFill>
              <a:latin typeface="Verdana" pitchFamily="34" charset="0"/>
              <a:cs typeface="Calibri" pitchFamily="34" charset="0"/>
            </a:endParaRPr>
          </a:p>
        </p:txBody>
      </p:sp>
      <p:sp>
        <p:nvSpPr>
          <p:cNvPr id="10244" name="object 3"/>
          <p:cNvSpPr>
            <a:spLocks noChangeArrowheads="1"/>
          </p:cNvSpPr>
          <p:nvPr/>
        </p:nvSpPr>
        <p:spPr bwMode="auto">
          <a:xfrm>
            <a:off x="0" y="0"/>
            <a:ext cx="18288000" cy="2551113"/>
          </a:xfrm>
          <a:custGeom>
            <a:avLst/>
            <a:gdLst>
              <a:gd name="T0" fmla="*/ 3399358 w 18288000"/>
              <a:gd name="T1" fmla="*/ 513298 h 2550795"/>
              <a:gd name="T2" fmla="*/ 3522235 w 18288000"/>
              <a:gd name="T3" fmla="*/ 426276 h 2550795"/>
              <a:gd name="T4" fmla="*/ 3649363 w 18288000"/>
              <a:gd name="T5" fmla="*/ 346371 h 2550795"/>
              <a:gd name="T6" fmla="*/ 3775423 w 18288000"/>
              <a:gd name="T7" fmla="*/ 277412 h 2550795"/>
              <a:gd name="T8" fmla="*/ 3904111 w 18288000"/>
              <a:gd name="T9" fmla="*/ 216062 h 2550795"/>
              <a:gd name="T10" fmla="*/ 4038783 w 18288000"/>
              <a:gd name="T11" fmla="*/ 160470 h 2550795"/>
              <a:gd name="T12" fmla="*/ 4179739 w 18288000"/>
              <a:gd name="T13" fmla="*/ 110497 h 2550795"/>
              <a:gd name="T14" fmla="*/ 4327360 w 18288000"/>
              <a:gd name="T15" fmla="*/ 66037 h 2550795"/>
              <a:gd name="T16" fmla="*/ 4481928 w 18288000"/>
              <a:gd name="T17" fmla="*/ 26967 h 2550795"/>
              <a:gd name="T18" fmla="*/ 4608828 w 18288000"/>
              <a:gd name="T19" fmla="*/ 0 h 2550795"/>
              <a:gd name="T20" fmla="*/ 4261088 w 18288000"/>
              <a:gd name="T21" fmla="*/ 26040 h 2550795"/>
              <a:gd name="T22" fmla="*/ 4113179 w 18288000"/>
              <a:gd name="T23" fmla="*/ 73167 h 2550795"/>
              <a:gd name="T24" fmla="*/ 3971879 w 18288000"/>
              <a:gd name="T25" fmla="*/ 125978 h 2550795"/>
              <a:gd name="T26" fmla="*/ 3836801 w 18288000"/>
              <a:gd name="T27" fmla="*/ 184567 h 2550795"/>
              <a:gd name="T28" fmla="*/ 3707567 w 18288000"/>
              <a:gd name="T29" fmla="*/ 249093 h 2550795"/>
              <a:gd name="T30" fmla="*/ 3577861 w 18288000"/>
              <a:gd name="T31" fmla="*/ 323531 h 2550795"/>
              <a:gd name="T32" fmla="*/ 3450175 w 18288000"/>
              <a:gd name="T33" fmla="*/ 407366 h 2550795"/>
              <a:gd name="T34" fmla="*/ 3326866 w 18288000"/>
              <a:gd name="T35" fmla="*/ 497665 h 2550795"/>
              <a:gd name="T36" fmla="*/ 0 w 18288000"/>
              <a:gd name="T37" fmla="*/ 574878 h 2550795"/>
              <a:gd name="T38" fmla="*/ 3168180 w 18288000"/>
              <a:gd name="T39" fmla="*/ 625701 h 2550795"/>
              <a:gd name="T40" fmla="*/ 3052672 w 18288000"/>
              <a:gd name="T41" fmla="*/ 725663 h 2550795"/>
              <a:gd name="T42" fmla="*/ 2637764 w 18288000"/>
              <a:gd name="T43" fmla="*/ 1103008 h 2550795"/>
              <a:gd name="T44" fmla="*/ 2386660 w 18288000"/>
              <a:gd name="T45" fmla="*/ 1323148 h 2550795"/>
              <a:gd name="T46" fmla="*/ 2157044 w 18288000"/>
              <a:gd name="T47" fmla="*/ 1512482 h 2550795"/>
              <a:gd name="T48" fmla="*/ 2037321 w 18288000"/>
              <a:gd name="T49" fmla="*/ 1605899 h 2550795"/>
              <a:gd name="T50" fmla="*/ 1914385 w 18288000"/>
              <a:gd name="T51" fmla="*/ 1697738 h 2550795"/>
              <a:gd name="T52" fmla="*/ 1788261 w 18288000"/>
              <a:gd name="T53" fmla="*/ 1787427 h 2550795"/>
              <a:gd name="T54" fmla="*/ 1658962 w 18288000"/>
              <a:gd name="T55" fmla="*/ 1874425 h 2550795"/>
              <a:gd name="T56" fmla="*/ 1526527 w 18288000"/>
              <a:gd name="T57" fmla="*/ 1958181 h 2550795"/>
              <a:gd name="T58" fmla="*/ 1390992 w 18288000"/>
              <a:gd name="T59" fmla="*/ 2038136 h 2550795"/>
              <a:gd name="T60" fmla="*/ 1252270 w 18288000"/>
              <a:gd name="T61" fmla="*/ 2113782 h 2550795"/>
              <a:gd name="T62" fmla="*/ 1109319 w 18288000"/>
              <a:gd name="T63" fmla="*/ 2185029 h 2550795"/>
              <a:gd name="T64" fmla="*/ 965962 w 18288000"/>
              <a:gd name="T65" fmla="*/ 2249543 h 2550795"/>
              <a:gd name="T66" fmla="*/ 822464 w 18288000"/>
              <a:gd name="T67" fmla="*/ 2307259 h 2550795"/>
              <a:gd name="T68" fmla="*/ 678954 w 18288000"/>
              <a:gd name="T69" fmla="*/ 2358147 h 2550795"/>
              <a:gd name="T70" fmla="*/ 535584 w 18288000"/>
              <a:gd name="T71" fmla="*/ 2402174 h 2550795"/>
              <a:gd name="T72" fmla="*/ 392480 w 18288000"/>
              <a:gd name="T73" fmla="*/ 2439335 h 2550795"/>
              <a:gd name="T74" fmla="*/ 249783 w 18288000"/>
              <a:gd name="T75" fmla="*/ 2469597 h 2550795"/>
              <a:gd name="T76" fmla="*/ 107251 w 18288000"/>
              <a:gd name="T77" fmla="*/ 2491866 h 2550795"/>
              <a:gd name="T78" fmla="*/ 0 w 18288000"/>
              <a:gd name="T79" fmla="*/ 2494688 h 2550795"/>
              <a:gd name="T80" fmla="*/ 30060 w 18288000"/>
              <a:gd name="T81" fmla="*/ 2552157 h 2550795"/>
              <a:gd name="T82" fmla="*/ 129921 w 18288000"/>
              <a:gd name="T83" fmla="*/ 2546414 h 2550795"/>
              <a:gd name="T84" fmla="*/ 307784 w 18288000"/>
              <a:gd name="T85" fmla="*/ 2516063 h 2550795"/>
              <a:gd name="T86" fmla="*/ 453009 w 18288000"/>
              <a:gd name="T87" fmla="*/ 2483069 h 2550795"/>
              <a:gd name="T88" fmla="*/ 598551 w 18288000"/>
              <a:gd name="T89" fmla="*/ 2443006 h 2550795"/>
              <a:gd name="T90" fmla="*/ 744283 w 18288000"/>
              <a:gd name="T91" fmla="*/ 2395936 h 2550795"/>
              <a:gd name="T92" fmla="*/ 889914 w 18288000"/>
              <a:gd name="T93" fmla="*/ 2341943 h 2550795"/>
              <a:gd name="T94" fmla="*/ 1035748 w 18288000"/>
              <a:gd name="T95" fmla="*/ 2280923 h 2550795"/>
              <a:gd name="T96" fmla="*/ 1181214 w 18288000"/>
              <a:gd name="T97" fmla="*/ 2213081 h 2550795"/>
              <a:gd name="T98" fmla="*/ 1325003 w 18288000"/>
              <a:gd name="T99" fmla="*/ 2139190 h 2550795"/>
              <a:gd name="T100" fmla="*/ 1463903 w 18288000"/>
              <a:gd name="T101" fmla="*/ 2061469 h 2550795"/>
              <a:gd name="T102" fmla="*/ 1599653 w 18288000"/>
              <a:gd name="T103" fmla="*/ 1979532 h 2550795"/>
              <a:gd name="T104" fmla="*/ 1732216 w 18288000"/>
              <a:gd name="T105" fmla="*/ 1893947 h 2550795"/>
              <a:gd name="T106" fmla="*/ 1861553 w 18288000"/>
              <a:gd name="T107" fmla="*/ 1805272 h 2550795"/>
              <a:gd name="T108" fmla="*/ 1987651 w 18288000"/>
              <a:gd name="T109" fmla="*/ 1714082 h 2550795"/>
              <a:gd name="T110" fmla="*/ 2110486 w 18288000"/>
              <a:gd name="T111" fmla="*/ 1620921 h 2550795"/>
              <a:gd name="T112" fmla="*/ 2269134 w 18288000"/>
              <a:gd name="T113" fmla="*/ 1494652 h 2550795"/>
              <a:gd name="T114" fmla="*/ 2495968 w 18288000"/>
              <a:gd name="T115" fmla="*/ 1303488 h 2550795"/>
              <a:gd name="T116" fmla="*/ 2777274 w 18288000"/>
              <a:gd name="T117" fmla="*/ 1052388 h 2550795"/>
              <a:gd name="T118" fmla="*/ 3126016 w 18288000"/>
              <a:gd name="T119" fmla="*/ 735970 h 2550795"/>
              <a:gd name="T120" fmla="*/ 3241166 w 18288000"/>
              <a:gd name="T121" fmla="*/ 637929 h 2550795"/>
              <a:gd name="T122" fmla="*/ 18287984 w 18288000"/>
              <a:gd name="T123" fmla="*/ 574878 h 25507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288000"/>
              <a:gd name="T187" fmla="*/ 0 h 2550795"/>
              <a:gd name="T188" fmla="*/ 18288000 w 18288000"/>
              <a:gd name="T189" fmla="*/ 2550795 h 25507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58394" y="2549702"/>
                </a:lnTo>
                <a:lnTo>
                  <a:pt x="61785" y="2549702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89914" y="2340191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650" y="2112200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5" name="object 4"/>
          <p:cNvSpPr>
            <a:spLocks noChangeArrowheads="1"/>
          </p:cNvSpPr>
          <p:nvPr/>
        </p:nvSpPr>
        <p:spPr bwMode="auto">
          <a:xfrm>
            <a:off x="0" y="7893050"/>
            <a:ext cx="18288000" cy="2395538"/>
          </a:xfrm>
          <a:custGeom>
            <a:avLst/>
            <a:gdLst>
              <a:gd name="T0" fmla="*/ 18154544 w 18288000"/>
              <a:gd name="T1" fmla="*/ 18630 h 2395220"/>
              <a:gd name="T2" fmla="*/ 18014912 w 18288000"/>
              <a:gd name="T3" fmla="*/ 48804 h 2395220"/>
              <a:gd name="T4" fmla="*/ 17875008 w 18288000"/>
              <a:gd name="T5" fmla="*/ 86172 h 2395220"/>
              <a:gd name="T6" fmla="*/ 17734960 w 18288000"/>
              <a:gd name="T7" fmla="*/ 130670 h 2395220"/>
              <a:gd name="T8" fmla="*/ 17594928 w 18288000"/>
              <a:gd name="T9" fmla="*/ 182249 h 2395220"/>
              <a:gd name="T10" fmla="*/ 17455024 w 18288000"/>
              <a:gd name="T11" fmla="*/ 240857 h 2395220"/>
              <a:gd name="T12" fmla="*/ 17315408 w 18288000"/>
              <a:gd name="T13" fmla="*/ 306443 h 2395220"/>
              <a:gd name="T14" fmla="*/ 17176224 w 18288000"/>
              <a:gd name="T15" fmla="*/ 378937 h 2395220"/>
              <a:gd name="T16" fmla="*/ 17036929 w 18288000"/>
              <a:gd name="T17" fmla="*/ 458480 h 2395220"/>
              <a:gd name="T18" fmla="*/ 16901185 w 18288000"/>
              <a:gd name="T19" fmla="*/ 542734 h 2395220"/>
              <a:gd name="T20" fmla="*/ 16768973 w 18288000"/>
              <a:gd name="T21" fmla="*/ 631033 h 2395220"/>
              <a:gd name="T22" fmla="*/ 16640357 w 18288000"/>
              <a:gd name="T23" fmla="*/ 722685 h 2395220"/>
              <a:gd name="T24" fmla="*/ 16515357 w 18288000"/>
              <a:gd name="T25" fmla="*/ 817016 h 2395220"/>
              <a:gd name="T26" fmla="*/ 16393965 w 18288000"/>
              <a:gd name="T27" fmla="*/ 913373 h 2395220"/>
              <a:gd name="T28" fmla="*/ 16276229 w 18288000"/>
              <a:gd name="T29" fmla="*/ 1011063 h 2395220"/>
              <a:gd name="T30" fmla="*/ 16162141 w 18288000"/>
              <a:gd name="T31" fmla="*/ 1109439 h 2395220"/>
              <a:gd name="T32" fmla="*/ 15945037 w 18288000"/>
              <a:gd name="T33" fmla="*/ 1305505 h 2395220"/>
              <a:gd name="T34" fmla="*/ 15542093 w 18288000"/>
              <a:gd name="T35" fmla="*/ 1686023 h 2395220"/>
              <a:gd name="T36" fmla="*/ 15427397 w 18288000"/>
              <a:gd name="T37" fmla="*/ 1789696 h 2395220"/>
              <a:gd name="T38" fmla="*/ 15340973 w 18288000"/>
              <a:gd name="T39" fmla="*/ 1863771 h 2395220"/>
              <a:gd name="T40" fmla="*/ 15282669 w 18288000"/>
              <a:gd name="T41" fmla="*/ 1911434 h 2395220"/>
              <a:gd name="T42" fmla="*/ 15187845 w 18288000"/>
              <a:gd name="T43" fmla="*/ 1984543 h 2395220"/>
              <a:gd name="T44" fmla="*/ 15061533 w 18288000"/>
              <a:gd name="T45" fmla="*/ 2072143 h 2395220"/>
              <a:gd name="T46" fmla="*/ 14932629 w 18288000"/>
              <a:gd name="T47" fmla="*/ 2149479 h 2395220"/>
              <a:gd name="T48" fmla="*/ 14802838 w 18288000"/>
              <a:gd name="T49" fmla="*/ 2216490 h 2395220"/>
              <a:gd name="T50" fmla="*/ 14666438 w 18288000"/>
              <a:gd name="T51" fmla="*/ 2276914 h 2395220"/>
              <a:gd name="T52" fmla="*/ 14522638 w 18288000"/>
              <a:gd name="T53" fmla="*/ 2331069 h 2395220"/>
              <a:gd name="T54" fmla="*/ 14371142 w 18288000"/>
              <a:gd name="T55" fmla="*/ 2379094 h 2395220"/>
              <a:gd name="T56" fmla="*/ 14490542 w 18288000"/>
              <a:gd name="T57" fmla="*/ 2397076 h 2395220"/>
              <a:gd name="T58" fmla="*/ 14658806 w 18288000"/>
              <a:gd name="T59" fmla="*/ 2336462 h 2395220"/>
              <a:gd name="T60" fmla="*/ 14791982 w 18288000"/>
              <a:gd name="T61" fmla="*/ 2279431 h 2395220"/>
              <a:gd name="T62" fmla="*/ 14918877 w 18288000"/>
              <a:gd name="T63" fmla="*/ 2216490 h 2395220"/>
              <a:gd name="T64" fmla="*/ 15042661 w 18288000"/>
              <a:gd name="T65" fmla="*/ 2145745 h 2395220"/>
              <a:gd name="T66" fmla="*/ 15166565 w 18288000"/>
              <a:gd name="T67" fmla="*/ 2064059 h 2395220"/>
              <a:gd name="T68" fmla="*/ 15285701 w 18288000"/>
              <a:gd name="T69" fmla="*/ 1975469 h 2395220"/>
              <a:gd name="T70" fmla="*/ 15365053 w 18288000"/>
              <a:gd name="T71" fmla="*/ 1911434 h 2395220"/>
              <a:gd name="T72" fmla="*/ 15421365 w 18288000"/>
              <a:gd name="T73" fmla="*/ 1863771 h 2395220"/>
              <a:gd name="T74" fmla="*/ 15512477 w 18288000"/>
              <a:gd name="T75" fmla="*/ 1783533 h 2395220"/>
              <a:gd name="T76" fmla="*/ 15657341 w 18288000"/>
              <a:gd name="T77" fmla="*/ 1649418 h 2395220"/>
              <a:gd name="T78" fmla="*/ 16049837 w 18288000"/>
              <a:gd name="T79" fmla="*/ 1279922 h 2395220"/>
              <a:gd name="T80" fmla="*/ 16270333 w 18288000"/>
              <a:gd name="T81" fmla="*/ 1084720 h 2395220"/>
              <a:gd name="T82" fmla="*/ 16386005 w 18288000"/>
              <a:gd name="T83" fmla="*/ 987474 h 2395220"/>
              <a:gd name="T84" fmla="*/ 16505269 w 18288000"/>
              <a:gd name="T85" fmla="*/ 891346 h 2395220"/>
              <a:gd name="T86" fmla="*/ 16628077 w 18288000"/>
              <a:gd name="T87" fmla="*/ 797014 h 2395220"/>
              <a:gd name="T88" fmla="*/ 16754445 w 18288000"/>
              <a:gd name="T89" fmla="*/ 705133 h 2395220"/>
              <a:gd name="T90" fmla="*/ 16884321 w 18288000"/>
              <a:gd name="T91" fmla="*/ 616365 h 2395220"/>
              <a:gd name="T92" fmla="*/ 17017681 w 18288000"/>
              <a:gd name="T93" fmla="*/ 531387 h 2395220"/>
              <a:gd name="T94" fmla="*/ 17154496 w 18288000"/>
              <a:gd name="T95" fmla="*/ 450841 h 2395220"/>
              <a:gd name="T96" fmla="*/ 17296528 w 18288000"/>
              <a:gd name="T97" fmla="*/ 374518 h 2395220"/>
              <a:gd name="T98" fmla="*/ 17440432 w 18288000"/>
              <a:gd name="T99" fmla="*/ 304900 h 2395220"/>
              <a:gd name="T100" fmla="*/ 17584656 w 18288000"/>
              <a:gd name="T101" fmla="*/ 242838 h 2395220"/>
              <a:gd name="T102" fmla="*/ 17729040 w 18288000"/>
              <a:gd name="T103" fmla="*/ 188351 h 2395220"/>
              <a:gd name="T104" fmla="*/ 17873424 w 18288000"/>
              <a:gd name="T105" fmla="*/ 141477 h 2395220"/>
              <a:gd name="T106" fmla="*/ 18017648 w 18288000"/>
              <a:gd name="T107" fmla="*/ 102255 h 2395220"/>
              <a:gd name="T108" fmla="*/ 18161520 w 18288000"/>
              <a:gd name="T109" fmla="*/ 70691 h 2395220"/>
              <a:gd name="T110" fmla="*/ 18287984 w 18288000"/>
              <a:gd name="T111" fmla="*/ 52823 h 23952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88000"/>
              <a:gd name="T169" fmla="*/ 0 h 2395220"/>
              <a:gd name="T170" fmla="*/ 18288000 w 18288000"/>
              <a:gd name="T171" fmla="*/ 2395220 h 23952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8906" y="2214727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246" name="Picture 8" descr="D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9753600"/>
            <a:ext cx="86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D4635D-D4C7-4527-957F-60B1209F5D84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2C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422</Words>
  <Application>Microsoft Office PowerPoint</Application>
  <PresentationFormat>Custom</PresentationFormat>
  <Paragraphs>98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Century Gothic</vt:lpstr>
      <vt:lpstr>Algerian</vt:lpstr>
      <vt:lpstr>Office Theme</vt:lpstr>
      <vt:lpstr>Slide 1</vt:lpstr>
      <vt:lpstr>Contents- </vt:lpstr>
      <vt:lpstr>Global Challenges:  The world faces existential threats from climate change, diminishing resources, and widening social inequality, which threaten sustainable development at every level.  Focus of Presentation:  This presentation will detail targeted business strategies in India that can effectively tackle these challenges through innovative and sustainable practices.</vt:lpstr>
      <vt:lpstr>Science of Global Warming Understanding the mechanism at play</vt:lpstr>
      <vt:lpstr>How Global Warming Works?</vt:lpstr>
      <vt:lpstr> The Urgency of the Issue in India  A Nation at the Frontline of Climate Crisis</vt:lpstr>
      <vt:lpstr>Business Responsibility Leveraging Corporate Influence  for Positive Change</vt:lpstr>
      <vt:lpstr> Circular Economy in India  Redefining Growth Through Sustainability</vt:lpstr>
      <vt:lpstr> Triple Bottom Line (TBL) Approach  Balancing People, Planet and Profit</vt:lpstr>
      <vt:lpstr> Green Supply Chains    Integrating Sustainability into Logistics</vt:lpstr>
      <vt:lpstr> Social Entrepreneurship in India   Innovation for Societal Benefits  </vt:lpstr>
      <vt:lpstr>Role of Technology in Sustainable Practices Leveraging Innovations for Efficiency</vt:lpstr>
      <vt:lpstr>Renewable Energy Adoption The Future of Energy India</vt:lpstr>
      <vt:lpstr>Water Conservation and Waste Management Strategies for Sustainable Resource Management</vt:lpstr>
      <vt:lpstr>Challenges to Sustainability Navigating the Complex Terrain</vt:lpstr>
      <vt:lpstr>Government Policies and Regulatory Support  Navigating Framework for Sustainability</vt:lpstr>
      <vt:lpstr>Glacier Melting: Causes and Consequences The Unraveling Ice Caps</vt:lpstr>
      <vt:lpstr> Glacier Melting Acceleration</vt:lpstr>
      <vt:lpstr>Earth's Deceleration Phenomenon</vt:lpstr>
      <vt:lpstr>Policy and Regulation: Supporting Renewable Energy  A Framework for Growth</vt:lpstr>
      <vt:lpstr>How Can Renewable Energy Mitigate Environmental Damage ? Pathways to a Sustainable Future</vt:lpstr>
      <vt:lpstr>How Can Renewable Energy Mitigate Environmental Damage ? Contribution of the    SMS, Lucknow to a                Sustainable Future</vt:lpstr>
      <vt:lpstr>Future Outlook for Indian Business Charting a Path towards Sustainability</vt:lpstr>
      <vt:lpstr>Conclusion  Strategic Choices for a Sustainable Future </vt:lpstr>
      <vt:lpstr>Media &amp; News Pine Iceberg 5800 sq.km broken on 17th Jul 2017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B.R. Singh</dc:creator>
  <cp:lastModifiedBy>B.R. Singh</cp:lastModifiedBy>
  <cp:revision>71</cp:revision>
  <dcterms:created xsi:type="dcterms:W3CDTF">2025-02-03T14:50:25Z</dcterms:created>
  <dcterms:modified xsi:type="dcterms:W3CDTF">2025-03-07T18:03:08Z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2025-01-21T00:00:00Z</vt:filetime>
  </property>
  <property fmtid="{D5CDD505-2E9C-101B-9397-08002B2CF9AE}" pid="3" name="Creator">
    <vt:lpwstr>Chromium</vt:lpwstr>
  </property>
  <property fmtid="{D5CDD505-2E9C-101B-9397-08002B2CF9AE}" pid="4" name="LastSaved">
    <vt:filetime>2025-02-03T00:00:00Z</vt:filetime>
  </property>
  <property fmtid="{D5CDD505-2E9C-101B-9397-08002B2CF9AE}" pid="5" name="Producer">
    <vt:lpwstr>GPL Ghostscript 10.04.0</vt:lpwstr>
  </property>
</Properties>
</file>